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60" r:id="rId3"/>
    <p:sldId id="259" r:id="rId4"/>
    <p:sldId id="263" r:id="rId5"/>
    <p:sldId id="264" r:id="rId6"/>
    <p:sldId id="266" r:id="rId7"/>
    <p:sldId id="265" r:id="rId8"/>
    <p:sldId id="279" r:id="rId9"/>
    <p:sldId id="283" r:id="rId10"/>
    <p:sldId id="276" r:id="rId11"/>
    <p:sldId id="269" r:id="rId12"/>
    <p:sldId id="270" r:id="rId13"/>
    <p:sldId id="272" r:id="rId14"/>
    <p:sldId id="273" r:id="rId15"/>
    <p:sldId id="289" r:id="rId16"/>
    <p:sldId id="290" r:id="rId17"/>
    <p:sldId id="286" r:id="rId18"/>
    <p:sldId id="288" r:id="rId19"/>
    <p:sldId id="284" r:id="rId20"/>
    <p:sldId id="285" r:id="rId21"/>
    <p:sldId id="268"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B2"/>
    <a:srgbClr val="ED7E32"/>
    <a:srgbClr val="FF9900"/>
    <a:srgbClr val="AE9694"/>
    <a:srgbClr val="DAE1D9"/>
    <a:srgbClr val="DE7A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Açık Stil 3 - Vurgu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Açık Stil 2 - Vurgu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5969" autoAdjust="0"/>
  </p:normalViewPr>
  <p:slideViewPr>
    <p:cSldViewPr snapToGrid="0">
      <p:cViewPr varScale="1">
        <p:scale>
          <a:sx n="60" d="100"/>
          <a:sy n="60" d="100"/>
        </p:scale>
        <p:origin x="84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A03CB-B55C-4728-ACDB-517687700728}"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3EFF3483-E99A-4F27-8A49-B9D5FBB3705C}">
      <dgm:prSet/>
      <dgm:spPr/>
      <dgm:t>
        <a:bodyPr/>
        <a:lstStyle/>
        <a:p>
          <a:r>
            <a:rPr lang="en-US" dirty="0"/>
            <a:t>A day of entertainment on the beach in </a:t>
          </a:r>
          <a:r>
            <a:rPr lang="en-US" dirty="0" err="1"/>
            <a:t>Kilyos</a:t>
          </a:r>
          <a:r>
            <a:rPr lang="en-US" dirty="0"/>
            <a:t>, with activities that appeal to most people.</a:t>
          </a:r>
        </a:p>
      </dgm:t>
    </dgm:pt>
    <dgm:pt modelId="{DFC86686-250D-4D92-A730-B45CC4C62767}" type="parTrans" cxnId="{0AABE33D-0C5D-4192-9FC1-CA92DE5CE4A5}">
      <dgm:prSet/>
      <dgm:spPr/>
      <dgm:t>
        <a:bodyPr/>
        <a:lstStyle/>
        <a:p>
          <a:endParaRPr lang="en-US"/>
        </a:p>
      </dgm:t>
    </dgm:pt>
    <dgm:pt modelId="{BB8F5ADF-E205-4833-8496-12B7F8C455B2}" type="sibTrans" cxnId="{0AABE33D-0C5D-4192-9FC1-CA92DE5CE4A5}">
      <dgm:prSet/>
      <dgm:spPr/>
      <dgm:t>
        <a:bodyPr/>
        <a:lstStyle/>
        <a:p>
          <a:endParaRPr lang="en-US"/>
        </a:p>
      </dgm:t>
    </dgm:pt>
    <dgm:pt modelId="{570BD995-511C-446F-BD60-1E860300F5FB}">
      <dgm:prSet/>
      <dgm:spPr/>
      <dgm:t>
        <a:bodyPr/>
        <a:lstStyle/>
        <a:p>
          <a:r>
            <a:rPr lang="en-US" dirty="0"/>
            <a:t>This event will </a:t>
          </a:r>
          <a:r>
            <a:rPr lang="tr-TR" dirty="0"/>
            <a:t>be </a:t>
          </a:r>
          <a:r>
            <a:rPr lang="en-US" dirty="0"/>
            <a:t>on June </a:t>
          </a:r>
          <a:r>
            <a:rPr lang="tr-TR" dirty="0"/>
            <a:t>19</a:t>
          </a:r>
          <a:r>
            <a:rPr lang="en-US" dirty="0"/>
            <a:t> at between 10:00 am - 4:00pm</a:t>
          </a:r>
          <a:r>
            <a:rPr lang="tr-TR" dirty="0"/>
            <a:t>.</a:t>
          </a:r>
          <a:endParaRPr lang="en-US" dirty="0"/>
        </a:p>
      </dgm:t>
    </dgm:pt>
    <dgm:pt modelId="{5DBF8BBA-0920-4F79-AEE7-B3F3B7F4BB5C}" type="parTrans" cxnId="{98C87E92-492C-418D-843E-DF0FABA92A47}">
      <dgm:prSet/>
      <dgm:spPr/>
      <dgm:t>
        <a:bodyPr/>
        <a:lstStyle/>
        <a:p>
          <a:endParaRPr lang="en-US"/>
        </a:p>
      </dgm:t>
    </dgm:pt>
    <dgm:pt modelId="{9DA16E18-079D-42EB-8DCF-8B56517809F0}" type="sibTrans" cxnId="{98C87E92-492C-418D-843E-DF0FABA92A47}">
      <dgm:prSet/>
      <dgm:spPr/>
      <dgm:t>
        <a:bodyPr/>
        <a:lstStyle/>
        <a:p>
          <a:endParaRPr lang="en-US"/>
        </a:p>
      </dgm:t>
    </dgm:pt>
    <dgm:pt modelId="{0E82E896-A45E-4511-B81E-158482C4B1FD}">
      <dgm:prSet/>
      <dgm:spPr/>
      <dgm:t>
        <a:bodyPr/>
        <a:lstStyle/>
        <a:p>
          <a:r>
            <a:rPr lang="en-US"/>
            <a:t>We'll have 100 participants.</a:t>
          </a:r>
        </a:p>
      </dgm:t>
    </dgm:pt>
    <dgm:pt modelId="{48718D9D-5884-4792-B71A-5CC469C1C676}" type="parTrans" cxnId="{E59CD198-76EC-454D-8156-3E1F074C6292}">
      <dgm:prSet/>
      <dgm:spPr/>
      <dgm:t>
        <a:bodyPr/>
        <a:lstStyle/>
        <a:p>
          <a:endParaRPr lang="en-US"/>
        </a:p>
      </dgm:t>
    </dgm:pt>
    <dgm:pt modelId="{FA4283FA-F8EE-42BA-B417-B1E2A112EB07}" type="sibTrans" cxnId="{E59CD198-76EC-454D-8156-3E1F074C6292}">
      <dgm:prSet/>
      <dgm:spPr/>
      <dgm:t>
        <a:bodyPr/>
        <a:lstStyle/>
        <a:p>
          <a:endParaRPr lang="en-US"/>
        </a:p>
      </dgm:t>
    </dgm:pt>
    <dgm:pt modelId="{836A854B-3BE0-4F4F-9272-8CAFDE22BC3F}">
      <dgm:prSet/>
      <dgm:spPr/>
      <dgm:t>
        <a:bodyPr/>
        <a:lstStyle/>
        <a:p>
          <a:r>
            <a:rPr lang="en-US" dirty="0"/>
            <a:t>There will be dancing, karaoke, </a:t>
          </a:r>
          <a:r>
            <a:rPr lang="en-US" dirty="0" err="1"/>
            <a:t>kahoot</a:t>
          </a:r>
          <a:r>
            <a:rPr lang="en-US" dirty="0"/>
            <a:t> competitions accompanied by a DJ. </a:t>
          </a:r>
        </a:p>
      </dgm:t>
    </dgm:pt>
    <dgm:pt modelId="{A63244AB-27CF-4FE9-B850-94A54E5CF3E7}" type="parTrans" cxnId="{FB51D205-18B3-4F25-AC64-0595D7C5DAD7}">
      <dgm:prSet/>
      <dgm:spPr/>
      <dgm:t>
        <a:bodyPr/>
        <a:lstStyle/>
        <a:p>
          <a:endParaRPr lang="en-US"/>
        </a:p>
      </dgm:t>
    </dgm:pt>
    <dgm:pt modelId="{D30FF274-2555-4DB9-8B1A-5897A56F8600}" type="sibTrans" cxnId="{FB51D205-18B3-4F25-AC64-0595D7C5DAD7}">
      <dgm:prSet/>
      <dgm:spPr/>
      <dgm:t>
        <a:bodyPr/>
        <a:lstStyle/>
        <a:p>
          <a:endParaRPr lang="en-US"/>
        </a:p>
      </dgm:t>
    </dgm:pt>
    <dgm:pt modelId="{6778D684-6F64-4242-BE72-00E260243816}">
      <dgm:prSet/>
      <dgm:spPr/>
      <dgm:t>
        <a:bodyPr/>
        <a:lstStyle/>
        <a:p>
          <a:r>
            <a:rPr lang="en-US"/>
            <a:t>The festival will be broadcasted by social media.</a:t>
          </a:r>
        </a:p>
      </dgm:t>
    </dgm:pt>
    <dgm:pt modelId="{A4BEED55-30BD-4CE6-92C1-12F0A884233F}" type="parTrans" cxnId="{3DEB2804-E5FD-4B3C-96C0-53167AD25B20}">
      <dgm:prSet/>
      <dgm:spPr/>
      <dgm:t>
        <a:bodyPr/>
        <a:lstStyle/>
        <a:p>
          <a:endParaRPr lang="en-US"/>
        </a:p>
      </dgm:t>
    </dgm:pt>
    <dgm:pt modelId="{AE93E467-AACA-460B-AC78-E91D00C446E6}" type="sibTrans" cxnId="{3DEB2804-E5FD-4B3C-96C0-53167AD25B20}">
      <dgm:prSet/>
      <dgm:spPr/>
      <dgm:t>
        <a:bodyPr/>
        <a:lstStyle/>
        <a:p>
          <a:endParaRPr lang="en-US"/>
        </a:p>
      </dgm:t>
    </dgm:pt>
    <dgm:pt modelId="{3D35E723-ACE3-4FD8-ADD4-EFCE12271B44}" type="pres">
      <dgm:prSet presAssocID="{41FA03CB-B55C-4728-ACDB-517687700728}" presName="vert0" presStyleCnt="0">
        <dgm:presLayoutVars>
          <dgm:dir/>
          <dgm:animOne val="branch"/>
          <dgm:animLvl val="lvl"/>
        </dgm:presLayoutVars>
      </dgm:prSet>
      <dgm:spPr/>
    </dgm:pt>
    <dgm:pt modelId="{C9573CB7-035D-49BD-BB65-E925C72CC698}" type="pres">
      <dgm:prSet presAssocID="{3EFF3483-E99A-4F27-8A49-B9D5FBB3705C}" presName="thickLine" presStyleLbl="alignNode1" presStyleIdx="0" presStyleCnt="5"/>
      <dgm:spPr/>
    </dgm:pt>
    <dgm:pt modelId="{82CABA5B-082C-41BA-B436-8047CB8F3ABD}" type="pres">
      <dgm:prSet presAssocID="{3EFF3483-E99A-4F27-8A49-B9D5FBB3705C}" presName="horz1" presStyleCnt="0"/>
      <dgm:spPr/>
    </dgm:pt>
    <dgm:pt modelId="{284C3F4B-EE4E-4D4B-8E31-6367C7304887}" type="pres">
      <dgm:prSet presAssocID="{3EFF3483-E99A-4F27-8A49-B9D5FBB3705C}" presName="tx1" presStyleLbl="revTx" presStyleIdx="0" presStyleCnt="5"/>
      <dgm:spPr/>
    </dgm:pt>
    <dgm:pt modelId="{25585D27-DED4-46DF-8919-81877C41CE17}" type="pres">
      <dgm:prSet presAssocID="{3EFF3483-E99A-4F27-8A49-B9D5FBB3705C}" presName="vert1" presStyleCnt="0"/>
      <dgm:spPr/>
    </dgm:pt>
    <dgm:pt modelId="{FEDB4497-D041-4CE8-AD78-605FDE2B1407}" type="pres">
      <dgm:prSet presAssocID="{570BD995-511C-446F-BD60-1E860300F5FB}" presName="thickLine" presStyleLbl="alignNode1" presStyleIdx="1" presStyleCnt="5"/>
      <dgm:spPr/>
    </dgm:pt>
    <dgm:pt modelId="{04B3FA37-3D60-46C9-B4FC-0D8467EA416B}" type="pres">
      <dgm:prSet presAssocID="{570BD995-511C-446F-BD60-1E860300F5FB}" presName="horz1" presStyleCnt="0"/>
      <dgm:spPr/>
    </dgm:pt>
    <dgm:pt modelId="{76F89364-B783-43F7-B0A2-12ABC32F8F1B}" type="pres">
      <dgm:prSet presAssocID="{570BD995-511C-446F-BD60-1E860300F5FB}" presName="tx1" presStyleLbl="revTx" presStyleIdx="1" presStyleCnt="5"/>
      <dgm:spPr/>
    </dgm:pt>
    <dgm:pt modelId="{B1247088-68B9-4202-AA16-30BDEF6E03F2}" type="pres">
      <dgm:prSet presAssocID="{570BD995-511C-446F-BD60-1E860300F5FB}" presName="vert1" presStyleCnt="0"/>
      <dgm:spPr/>
    </dgm:pt>
    <dgm:pt modelId="{799BEFAC-646B-4E2F-96AE-D4ECAD8FD401}" type="pres">
      <dgm:prSet presAssocID="{0E82E896-A45E-4511-B81E-158482C4B1FD}" presName="thickLine" presStyleLbl="alignNode1" presStyleIdx="2" presStyleCnt="5"/>
      <dgm:spPr/>
    </dgm:pt>
    <dgm:pt modelId="{5242CA6A-C084-445B-B396-E7031B7B864B}" type="pres">
      <dgm:prSet presAssocID="{0E82E896-A45E-4511-B81E-158482C4B1FD}" presName="horz1" presStyleCnt="0"/>
      <dgm:spPr/>
    </dgm:pt>
    <dgm:pt modelId="{C274DB59-69D0-4610-A9E4-93904510D1D6}" type="pres">
      <dgm:prSet presAssocID="{0E82E896-A45E-4511-B81E-158482C4B1FD}" presName="tx1" presStyleLbl="revTx" presStyleIdx="2" presStyleCnt="5"/>
      <dgm:spPr/>
    </dgm:pt>
    <dgm:pt modelId="{60B4526E-CD75-4612-8114-CA997C5F318F}" type="pres">
      <dgm:prSet presAssocID="{0E82E896-A45E-4511-B81E-158482C4B1FD}" presName="vert1" presStyleCnt="0"/>
      <dgm:spPr/>
    </dgm:pt>
    <dgm:pt modelId="{57121A8D-6A3B-4F20-B050-40D3131A7383}" type="pres">
      <dgm:prSet presAssocID="{836A854B-3BE0-4F4F-9272-8CAFDE22BC3F}" presName="thickLine" presStyleLbl="alignNode1" presStyleIdx="3" presStyleCnt="5"/>
      <dgm:spPr/>
    </dgm:pt>
    <dgm:pt modelId="{D5483437-157E-4461-9CB2-12B6622DEAE1}" type="pres">
      <dgm:prSet presAssocID="{836A854B-3BE0-4F4F-9272-8CAFDE22BC3F}" presName="horz1" presStyleCnt="0"/>
      <dgm:spPr/>
    </dgm:pt>
    <dgm:pt modelId="{80FF7D6F-330B-4BB7-AD1A-165264A94F60}" type="pres">
      <dgm:prSet presAssocID="{836A854B-3BE0-4F4F-9272-8CAFDE22BC3F}" presName="tx1" presStyleLbl="revTx" presStyleIdx="3" presStyleCnt="5"/>
      <dgm:spPr/>
    </dgm:pt>
    <dgm:pt modelId="{90C5AFFF-7DF2-4ED9-ADA4-6B186A32AB9B}" type="pres">
      <dgm:prSet presAssocID="{836A854B-3BE0-4F4F-9272-8CAFDE22BC3F}" presName="vert1" presStyleCnt="0"/>
      <dgm:spPr/>
    </dgm:pt>
    <dgm:pt modelId="{553F7735-2BA4-4A6F-8DF9-C361186BA958}" type="pres">
      <dgm:prSet presAssocID="{6778D684-6F64-4242-BE72-00E260243816}" presName="thickLine" presStyleLbl="alignNode1" presStyleIdx="4" presStyleCnt="5"/>
      <dgm:spPr/>
    </dgm:pt>
    <dgm:pt modelId="{B6D2A9F4-D9AD-4E7F-B0FC-753E125086F2}" type="pres">
      <dgm:prSet presAssocID="{6778D684-6F64-4242-BE72-00E260243816}" presName="horz1" presStyleCnt="0"/>
      <dgm:spPr/>
    </dgm:pt>
    <dgm:pt modelId="{E4EB8F6F-F828-4FDC-AA4F-08DA8AD5B7E6}" type="pres">
      <dgm:prSet presAssocID="{6778D684-6F64-4242-BE72-00E260243816}" presName="tx1" presStyleLbl="revTx" presStyleIdx="4" presStyleCnt="5"/>
      <dgm:spPr/>
    </dgm:pt>
    <dgm:pt modelId="{98F69B64-27C8-4181-BD93-9B726BA0C044}" type="pres">
      <dgm:prSet presAssocID="{6778D684-6F64-4242-BE72-00E260243816}" presName="vert1" presStyleCnt="0"/>
      <dgm:spPr/>
    </dgm:pt>
  </dgm:ptLst>
  <dgm:cxnLst>
    <dgm:cxn modelId="{3DEB2804-E5FD-4B3C-96C0-53167AD25B20}" srcId="{41FA03CB-B55C-4728-ACDB-517687700728}" destId="{6778D684-6F64-4242-BE72-00E260243816}" srcOrd="4" destOrd="0" parTransId="{A4BEED55-30BD-4CE6-92C1-12F0A884233F}" sibTransId="{AE93E467-AACA-460B-AC78-E91D00C446E6}"/>
    <dgm:cxn modelId="{FB51D205-18B3-4F25-AC64-0595D7C5DAD7}" srcId="{41FA03CB-B55C-4728-ACDB-517687700728}" destId="{836A854B-3BE0-4F4F-9272-8CAFDE22BC3F}" srcOrd="3" destOrd="0" parTransId="{A63244AB-27CF-4FE9-B850-94A54E5CF3E7}" sibTransId="{D30FF274-2555-4DB9-8B1A-5897A56F8600}"/>
    <dgm:cxn modelId="{6B9A2C30-52BE-4E08-A49A-921718206030}" type="presOf" srcId="{0E82E896-A45E-4511-B81E-158482C4B1FD}" destId="{C274DB59-69D0-4610-A9E4-93904510D1D6}" srcOrd="0" destOrd="0" presId="urn:microsoft.com/office/officeart/2008/layout/LinedList"/>
    <dgm:cxn modelId="{D068DF3D-AFF3-41E6-9F02-816F4B4D3920}" type="presOf" srcId="{6778D684-6F64-4242-BE72-00E260243816}" destId="{E4EB8F6F-F828-4FDC-AA4F-08DA8AD5B7E6}" srcOrd="0" destOrd="0" presId="urn:microsoft.com/office/officeart/2008/layout/LinedList"/>
    <dgm:cxn modelId="{0AABE33D-0C5D-4192-9FC1-CA92DE5CE4A5}" srcId="{41FA03CB-B55C-4728-ACDB-517687700728}" destId="{3EFF3483-E99A-4F27-8A49-B9D5FBB3705C}" srcOrd="0" destOrd="0" parTransId="{DFC86686-250D-4D92-A730-B45CC4C62767}" sibTransId="{BB8F5ADF-E205-4833-8496-12B7F8C455B2}"/>
    <dgm:cxn modelId="{91782373-E08A-495F-A821-35A1EF524298}" type="presOf" srcId="{41FA03CB-B55C-4728-ACDB-517687700728}" destId="{3D35E723-ACE3-4FD8-ADD4-EFCE12271B44}" srcOrd="0" destOrd="0" presId="urn:microsoft.com/office/officeart/2008/layout/LinedList"/>
    <dgm:cxn modelId="{35EEBF5A-E27F-4710-9B76-D1EA0436EB78}" type="presOf" srcId="{570BD995-511C-446F-BD60-1E860300F5FB}" destId="{76F89364-B783-43F7-B0A2-12ABC32F8F1B}" srcOrd="0" destOrd="0" presId="urn:microsoft.com/office/officeart/2008/layout/LinedList"/>
    <dgm:cxn modelId="{435D5E89-FE14-4BD9-9622-7369811DF3CE}" type="presOf" srcId="{3EFF3483-E99A-4F27-8A49-B9D5FBB3705C}" destId="{284C3F4B-EE4E-4D4B-8E31-6367C7304887}" srcOrd="0" destOrd="0" presId="urn:microsoft.com/office/officeart/2008/layout/LinedList"/>
    <dgm:cxn modelId="{98C87E92-492C-418D-843E-DF0FABA92A47}" srcId="{41FA03CB-B55C-4728-ACDB-517687700728}" destId="{570BD995-511C-446F-BD60-1E860300F5FB}" srcOrd="1" destOrd="0" parTransId="{5DBF8BBA-0920-4F79-AEE7-B3F3B7F4BB5C}" sibTransId="{9DA16E18-079D-42EB-8DCF-8B56517809F0}"/>
    <dgm:cxn modelId="{E59CD198-76EC-454D-8156-3E1F074C6292}" srcId="{41FA03CB-B55C-4728-ACDB-517687700728}" destId="{0E82E896-A45E-4511-B81E-158482C4B1FD}" srcOrd="2" destOrd="0" parTransId="{48718D9D-5884-4792-B71A-5CC469C1C676}" sibTransId="{FA4283FA-F8EE-42BA-B417-B1E2A112EB07}"/>
    <dgm:cxn modelId="{30A80BCB-DB1D-4056-9C1A-6F8886DA7444}" type="presOf" srcId="{836A854B-3BE0-4F4F-9272-8CAFDE22BC3F}" destId="{80FF7D6F-330B-4BB7-AD1A-165264A94F60}" srcOrd="0" destOrd="0" presId="urn:microsoft.com/office/officeart/2008/layout/LinedList"/>
    <dgm:cxn modelId="{A8040507-8D02-4CBA-9F48-975734A0B038}" type="presParOf" srcId="{3D35E723-ACE3-4FD8-ADD4-EFCE12271B44}" destId="{C9573CB7-035D-49BD-BB65-E925C72CC698}" srcOrd="0" destOrd="0" presId="urn:microsoft.com/office/officeart/2008/layout/LinedList"/>
    <dgm:cxn modelId="{2817D1BD-2815-4D3A-890C-7651EDFE8EDB}" type="presParOf" srcId="{3D35E723-ACE3-4FD8-ADD4-EFCE12271B44}" destId="{82CABA5B-082C-41BA-B436-8047CB8F3ABD}" srcOrd="1" destOrd="0" presId="urn:microsoft.com/office/officeart/2008/layout/LinedList"/>
    <dgm:cxn modelId="{263599B2-8E51-4709-9F79-20D7F67EAB3A}" type="presParOf" srcId="{82CABA5B-082C-41BA-B436-8047CB8F3ABD}" destId="{284C3F4B-EE4E-4D4B-8E31-6367C7304887}" srcOrd="0" destOrd="0" presId="urn:microsoft.com/office/officeart/2008/layout/LinedList"/>
    <dgm:cxn modelId="{18976C22-3A8D-4954-8EDC-B40DDE373034}" type="presParOf" srcId="{82CABA5B-082C-41BA-B436-8047CB8F3ABD}" destId="{25585D27-DED4-46DF-8919-81877C41CE17}" srcOrd="1" destOrd="0" presId="urn:microsoft.com/office/officeart/2008/layout/LinedList"/>
    <dgm:cxn modelId="{26D2C53A-09AF-47F6-ABBD-C4005796CBFC}" type="presParOf" srcId="{3D35E723-ACE3-4FD8-ADD4-EFCE12271B44}" destId="{FEDB4497-D041-4CE8-AD78-605FDE2B1407}" srcOrd="2" destOrd="0" presId="urn:microsoft.com/office/officeart/2008/layout/LinedList"/>
    <dgm:cxn modelId="{F1F6CBA2-1FB0-44B7-BF6C-991E1145E725}" type="presParOf" srcId="{3D35E723-ACE3-4FD8-ADD4-EFCE12271B44}" destId="{04B3FA37-3D60-46C9-B4FC-0D8467EA416B}" srcOrd="3" destOrd="0" presId="urn:microsoft.com/office/officeart/2008/layout/LinedList"/>
    <dgm:cxn modelId="{84673B65-1AC2-4681-A7A0-22F84B4F53A7}" type="presParOf" srcId="{04B3FA37-3D60-46C9-B4FC-0D8467EA416B}" destId="{76F89364-B783-43F7-B0A2-12ABC32F8F1B}" srcOrd="0" destOrd="0" presId="urn:microsoft.com/office/officeart/2008/layout/LinedList"/>
    <dgm:cxn modelId="{3E8F9D93-8091-479E-A237-9038FC19C193}" type="presParOf" srcId="{04B3FA37-3D60-46C9-B4FC-0D8467EA416B}" destId="{B1247088-68B9-4202-AA16-30BDEF6E03F2}" srcOrd="1" destOrd="0" presId="urn:microsoft.com/office/officeart/2008/layout/LinedList"/>
    <dgm:cxn modelId="{BEFCA78A-3471-46B6-AA34-828D389ADB54}" type="presParOf" srcId="{3D35E723-ACE3-4FD8-ADD4-EFCE12271B44}" destId="{799BEFAC-646B-4E2F-96AE-D4ECAD8FD401}" srcOrd="4" destOrd="0" presId="urn:microsoft.com/office/officeart/2008/layout/LinedList"/>
    <dgm:cxn modelId="{EF2114AE-2C25-4867-835D-399A194A974B}" type="presParOf" srcId="{3D35E723-ACE3-4FD8-ADD4-EFCE12271B44}" destId="{5242CA6A-C084-445B-B396-E7031B7B864B}" srcOrd="5" destOrd="0" presId="urn:microsoft.com/office/officeart/2008/layout/LinedList"/>
    <dgm:cxn modelId="{AFFCAC29-6737-42C4-AF25-67B59630B707}" type="presParOf" srcId="{5242CA6A-C084-445B-B396-E7031B7B864B}" destId="{C274DB59-69D0-4610-A9E4-93904510D1D6}" srcOrd="0" destOrd="0" presId="urn:microsoft.com/office/officeart/2008/layout/LinedList"/>
    <dgm:cxn modelId="{08136E7F-C26D-4399-907F-8A59F4AF908D}" type="presParOf" srcId="{5242CA6A-C084-445B-B396-E7031B7B864B}" destId="{60B4526E-CD75-4612-8114-CA997C5F318F}" srcOrd="1" destOrd="0" presId="urn:microsoft.com/office/officeart/2008/layout/LinedList"/>
    <dgm:cxn modelId="{AA814607-8152-49C5-871F-DD0E50AAF31E}" type="presParOf" srcId="{3D35E723-ACE3-4FD8-ADD4-EFCE12271B44}" destId="{57121A8D-6A3B-4F20-B050-40D3131A7383}" srcOrd="6" destOrd="0" presId="urn:microsoft.com/office/officeart/2008/layout/LinedList"/>
    <dgm:cxn modelId="{88801F1E-949B-4119-AE14-79C71624D6BD}" type="presParOf" srcId="{3D35E723-ACE3-4FD8-ADD4-EFCE12271B44}" destId="{D5483437-157E-4461-9CB2-12B6622DEAE1}" srcOrd="7" destOrd="0" presId="urn:microsoft.com/office/officeart/2008/layout/LinedList"/>
    <dgm:cxn modelId="{2D659923-0D65-4EC9-A909-3186D67FDB59}" type="presParOf" srcId="{D5483437-157E-4461-9CB2-12B6622DEAE1}" destId="{80FF7D6F-330B-4BB7-AD1A-165264A94F60}" srcOrd="0" destOrd="0" presId="urn:microsoft.com/office/officeart/2008/layout/LinedList"/>
    <dgm:cxn modelId="{23616356-C0D6-480A-B2A5-FD9C6C624A3E}" type="presParOf" srcId="{D5483437-157E-4461-9CB2-12B6622DEAE1}" destId="{90C5AFFF-7DF2-4ED9-ADA4-6B186A32AB9B}" srcOrd="1" destOrd="0" presId="urn:microsoft.com/office/officeart/2008/layout/LinedList"/>
    <dgm:cxn modelId="{32BC03B7-10E9-423C-9ACD-2FFCDC67D98C}" type="presParOf" srcId="{3D35E723-ACE3-4FD8-ADD4-EFCE12271B44}" destId="{553F7735-2BA4-4A6F-8DF9-C361186BA958}" srcOrd="8" destOrd="0" presId="urn:microsoft.com/office/officeart/2008/layout/LinedList"/>
    <dgm:cxn modelId="{68FC1BF8-1A1A-4B9B-9DFE-153DA57A791C}" type="presParOf" srcId="{3D35E723-ACE3-4FD8-ADD4-EFCE12271B44}" destId="{B6D2A9F4-D9AD-4E7F-B0FC-753E125086F2}" srcOrd="9" destOrd="0" presId="urn:microsoft.com/office/officeart/2008/layout/LinedList"/>
    <dgm:cxn modelId="{5847BB90-110E-44C3-AFC9-27119294A837}" type="presParOf" srcId="{B6D2A9F4-D9AD-4E7F-B0FC-753E125086F2}" destId="{E4EB8F6F-F828-4FDC-AA4F-08DA8AD5B7E6}" srcOrd="0" destOrd="0" presId="urn:microsoft.com/office/officeart/2008/layout/LinedList"/>
    <dgm:cxn modelId="{4F447A3B-DEF5-4A06-8185-3EAFF7C865E1}" type="presParOf" srcId="{B6D2A9F4-D9AD-4E7F-B0FC-753E125086F2}" destId="{98F69B64-27C8-4181-BD93-9B726BA0C04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55E103-24E4-48A9-B460-E68B91A953B6}"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73B6223-4A97-4810-8BFD-7C2904F25B11}">
      <dgm:prSet/>
      <dgm:spPr/>
      <dgm:t>
        <a:bodyPr/>
        <a:lstStyle/>
        <a:p>
          <a:r>
            <a:rPr lang="en-US" dirty="0"/>
            <a:t>A:   Zeynep </a:t>
          </a:r>
          <a:r>
            <a:rPr lang="en-US" dirty="0" err="1"/>
            <a:t>Gergin</a:t>
          </a:r>
          <a:r>
            <a:rPr lang="en-US" dirty="0"/>
            <a:t> as the project sponsor </a:t>
          </a:r>
        </a:p>
      </dgm:t>
    </dgm:pt>
    <dgm:pt modelId="{8AE380F0-8E7D-4AA7-9286-405DC0207FBF}" type="parTrans" cxnId="{517A90C5-F1E6-43C3-B0AB-4713B95963F7}">
      <dgm:prSet/>
      <dgm:spPr/>
      <dgm:t>
        <a:bodyPr/>
        <a:lstStyle/>
        <a:p>
          <a:endParaRPr lang="en-US"/>
        </a:p>
      </dgm:t>
    </dgm:pt>
    <dgm:pt modelId="{AB3DCA93-69DE-447F-AA18-BD7197386279}" type="sibTrans" cxnId="{517A90C5-F1E6-43C3-B0AB-4713B95963F7}">
      <dgm:prSet/>
      <dgm:spPr/>
      <dgm:t>
        <a:bodyPr/>
        <a:lstStyle/>
        <a:p>
          <a:endParaRPr lang="en-US"/>
        </a:p>
      </dgm:t>
    </dgm:pt>
    <dgm:pt modelId="{75FC1A4F-3BE2-4274-9093-9F2CE8247F82}">
      <dgm:prSet/>
      <dgm:spPr/>
      <dgm:t>
        <a:bodyPr/>
        <a:lstStyle/>
        <a:p>
          <a:r>
            <a:rPr lang="en-US" dirty="0"/>
            <a:t>B:   Participating students</a:t>
          </a:r>
        </a:p>
      </dgm:t>
    </dgm:pt>
    <dgm:pt modelId="{B1B084C3-8A51-47C6-A36F-1426D2935375}" type="parTrans" cxnId="{0320D8C4-1820-4BD1-B35C-4F08271E409F}">
      <dgm:prSet/>
      <dgm:spPr/>
      <dgm:t>
        <a:bodyPr/>
        <a:lstStyle/>
        <a:p>
          <a:endParaRPr lang="en-US"/>
        </a:p>
      </dgm:t>
    </dgm:pt>
    <dgm:pt modelId="{1F849080-3A9E-417C-A32B-F0FE78005372}" type="sibTrans" cxnId="{0320D8C4-1820-4BD1-B35C-4F08271E409F}">
      <dgm:prSet/>
      <dgm:spPr/>
      <dgm:t>
        <a:bodyPr/>
        <a:lstStyle/>
        <a:p>
          <a:endParaRPr lang="en-US"/>
        </a:p>
      </dgm:t>
    </dgm:pt>
    <dgm:pt modelId="{97828B3E-2E7F-4239-83EE-B2A47F732C91}">
      <dgm:prSet/>
      <dgm:spPr/>
      <dgm:t>
        <a:bodyPr/>
        <a:lstStyle/>
        <a:p>
          <a:r>
            <a:rPr lang="en-US"/>
            <a:t>C:  </a:t>
          </a:r>
          <a:r>
            <a:rPr lang="tr-TR"/>
            <a:t>Project Team</a:t>
          </a:r>
          <a:endParaRPr lang="en-US"/>
        </a:p>
      </dgm:t>
    </dgm:pt>
    <dgm:pt modelId="{F3EA6105-FE21-4D44-91C3-DB7F69BB633E}" type="parTrans" cxnId="{598B7BD5-67D2-4BB5-87A4-5AD53B1FD07F}">
      <dgm:prSet/>
      <dgm:spPr/>
      <dgm:t>
        <a:bodyPr/>
        <a:lstStyle/>
        <a:p>
          <a:endParaRPr lang="en-US"/>
        </a:p>
      </dgm:t>
    </dgm:pt>
    <dgm:pt modelId="{35E3D1D2-FA1B-4A8E-A1A7-80DD90A2D518}" type="sibTrans" cxnId="{598B7BD5-67D2-4BB5-87A4-5AD53B1FD07F}">
      <dgm:prSet/>
      <dgm:spPr/>
      <dgm:t>
        <a:bodyPr/>
        <a:lstStyle/>
        <a:p>
          <a:endParaRPr lang="en-US"/>
        </a:p>
      </dgm:t>
    </dgm:pt>
    <dgm:pt modelId="{FA11F852-340F-4A90-A2A0-EEA42F4DA402}">
      <dgm:prSet/>
      <dgm:spPr/>
      <dgm:t>
        <a:bodyPr/>
        <a:lstStyle/>
        <a:p>
          <a:r>
            <a:rPr lang="en-US"/>
            <a:t>D:  </a:t>
          </a:r>
          <a:r>
            <a:rPr lang="tr-TR"/>
            <a:t>Local Government</a:t>
          </a:r>
          <a:endParaRPr lang="en-US"/>
        </a:p>
      </dgm:t>
    </dgm:pt>
    <dgm:pt modelId="{A26D3DE0-083F-46EA-8C8B-B4C6BE2F5959}" type="parTrans" cxnId="{B2C42C33-B5E2-4C2A-B2A9-EFD0279C2E76}">
      <dgm:prSet/>
      <dgm:spPr/>
      <dgm:t>
        <a:bodyPr/>
        <a:lstStyle/>
        <a:p>
          <a:endParaRPr lang="en-US"/>
        </a:p>
      </dgm:t>
    </dgm:pt>
    <dgm:pt modelId="{9DB8A8AC-308B-432A-A8F9-62DB079C4646}" type="sibTrans" cxnId="{B2C42C33-B5E2-4C2A-B2A9-EFD0279C2E76}">
      <dgm:prSet/>
      <dgm:spPr/>
      <dgm:t>
        <a:bodyPr/>
        <a:lstStyle/>
        <a:p>
          <a:endParaRPr lang="en-US"/>
        </a:p>
      </dgm:t>
    </dgm:pt>
    <dgm:pt modelId="{4B5AFDBA-6E42-42E9-9200-6E50ADC055C6}">
      <dgm:prSet/>
      <dgm:spPr/>
      <dgm:t>
        <a:bodyPr/>
        <a:lstStyle/>
        <a:p>
          <a:r>
            <a:rPr lang="en-US" dirty="0"/>
            <a:t>E:  </a:t>
          </a:r>
          <a:r>
            <a:rPr lang="tr-TR" dirty="0" err="1"/>
            <a:t>Suplier</a:t>
          </a:r>
          <a:r>
            <a:rPr lang="tr-TR" dirty="0"/>
            <a:t>- </a:t>
          </a:r>
          <a:r>
            <a:rPr lang="tr-TR" dirty="0" err="1"/>
            <a:t>Cartering</a:t>
          </a:r>
          <a:r>
            <a:rPr lang="tr-TR" dirty="0"/>
            <a:t> </a:t>
          </a:r>
          <a:r>
            <a:rPr lang="tr-TR" dirty="0" err="1"/>
            <a:t>Company</a:t>
          </a:r>
          <a:endParaRPr lang="en-US" dirty="0"/>
        </a:p>
      </dgm:t>
    </dgm:pt>
    <dgm:pt modelId="{652E5247-D3A0-4F03-A2EC-682CCE0B0C36}" type="parTrans" cxnId="{51346E76-BD7D-47EF-BDA9-351EE4165B4F}">
      <dgm:prSet/>
      <dgm:spPr/>
      <dgm:t>
        <a:bodyPr/>
        <a:lstStyle/>
        <a:p>
          <a:endParaRPr lang="en-US"/>
        </a:p>
      </dgm:t>
    </dgm:pt>
    <dgm:pt modelId="{31BAEB80-776A-40BC-BDDD-63F71FB76DBE}" type="sibTrans" cxnId="{51346E76-BD7D-47EF-BDA9-351EE4165B4F}">
      <dgm:prSet/>
      <dgm:spPr/>
      <dgm:t>
        <a:bodyPr/>
        <a:lstStyle/>
        <a:p>
          <a:endParaRPr lang="en-US"/>
        </a:p>
      </dgm:t>
    </dgm:pt>
    <dgm:pt modelId="{24E958D4-C838-465A-8D07-A2C344F1982F}">
      <dgm:prSet/>
      <dgm:spPr/>
      <dgm:t>
        <a:bodyPr/>
        <a:lstStyle/>
        <a:p>
          <a:r>
            <a:rPr lang="en-US"/>
            <a:t>F: Employees</a:t>
          </a:r>
        </a:p>
      </dgm:t>
    </dgm:pt>
    <dgm:pt modelId="{98AD0883-78E9-4060-AF29-558475A8BA0F}" type="parTrans" cxnId="{B9FE5D1B-744E-4E43-BB4D-D4711ED9DD54}">
      <dgm:prSet/>
      <dgm:spPr/>
      <dgm:t>
        <a:bodyPr/>
        <a:lstStyle/>
        <a:p>
          <a:endParaRPr lang="en-US"/>
        </a:p>
      </dgm:t>
    </dgm:pt>
    <dgm:pt modelId="{394FD094-28CB-4999-9563-35BF1225DDFC}" type="sibTrans" cxnId="{B9FE5D1B-744E-4E43-BB4D-D4711ED9DD54}">
      <dgm:prSet/>
      <dgm:spPr/>
      <dgm:t>
        <a:bodyPr/>
        <a:lstStyle/>
        <a:p>
          <a:endParaRPr lang="en-US"/>
        </a:p>
      </dgm:t>
    </dgm:pt>
    <dgm:pt modelId="{DA816196-D986-48D7-B190-B80BAFE02D0F}">
      <dgm:prSet/>
      <dgm:spPr/>
      <dgm:t>
        <a:bodyPr/>
        <a:lstStyle/>
        <a:p>
          <a:r>
            <a:rPr lang="en-US" dirty="0"/>
            <a:t>G: IKU’s administrative team</a:t>
          </a:r>
        </a:p>
      </dgm:t>
    </dgm:pt>
    <dgm:pt modelId="{49FB679A-5F17-4C3D-B286-F1D13B4B29A6}" type="parTrans" cxnId="{AE19203D-2346-4B17-8352-537BBA590446}">
      <dgm:prSet/>
      <dgm:spPr/>
      <dgm:t>
        <a:bodyPr/>
        <a:lstStyle/>
        <a:p>
          <a:endParaRPr lang="en-US"/>
        </a:p>
      </dgm:t>
    </dgm:pt>
    <dgm:pt modelId="{4368924C-A557-4CE5-ADB1-484FC9F8D68B}" type="sibTrans" cxnId="{AE19203D-2346-4B17-8352-537BBA590446}">
      <dgm:prSet/>
      <dgm:spPr/>
      <dgm:t>
        <a:bodyPr/>
        <a:lstStyle/>
        <a:p>
          <a:endParaRPr lang="en-US"/>
        </a:p>
      </dgm:t>
    </dgm:pt>
    <dgm:pt modelId="{FF37B5D7-C58C-442F-B938-995771057472}" type="pres">
      <dgm:prSet presAssocID="{B755E103-24E4-48A9-B460-E68B91A953B6}" presName="diagram" presStyleCnt="0">
        <dgm:presLayoutVars>
          <dgm:dir/>
          <dgm:resizeHandles val="exact"/>
        </dgm:presLayoutVars>
      </dgm:prSet>
      <dgm:spPr/>
    </dgm:pt>
    <dgm:pt modelId="{E6004861-FE64-4D6C-800E-8DE6400017D3}" type="pres">
      <dgm:prSet presAssocID="{473B6223-4A97-4810-8BFD-7C2904F25B11}" presName="node" presStyleLbl="node1" presStyleIdx="0" presStyleCnt="7">
        <dgm:presLayoutVars>
          <dgm:bulletEnabled val="1"/>
        </dgm:presLayoutVars>
      </dgm:prSet>
      <dgm:spPr/>
    </dgm:pt>
    <dgm:pt modelId="{379AF104-2FA9-410E-9E0C-75CA34C1D273}" type="pres">
      <dgm:prSet presAssocID="{AB3DCA93-69DE-447F-AA18-BD7197386279}" presName="sibTrans" presStyleCnt="0"/>
      <dgm:spPr/>
    </dgm:pt>
    <dgm:pt modelId="{C31F513A-4971-464F-9609-CA64796D8B9D}" type="pres">
      <dgm:prSet presAssocID="{75FC1A4F-3BE2-4274-9093-9F2CE8247F82}" presName="node" presStyleLbl="node1" presStyleIdx="1" presStyleCnt="7">
        <dgm:presLayoutVars>
          <dgm:bulletEnabled val="1"/>
        </dgm:presLayoutVars>
      </dgm:prSet>
      <dgm:spPr/>
    </dgm:pt>
    <dgm:pt modelId="{FBFBD966-2F23-4E80-A3EC-0EBE0DAD65FF}" type="pres">
      <dgm:prSet presAssocID="{1F849080-3A9E-417C-A32B-F0FE78005372}" presName="sibTrans" presStyleCnt="0"/>
      <dgm:spPr/>
    </dgm:pt>
    <dgm:pt modelId="{2582CFCF-C2E0-4343-A1F8-242FE55338BF}" type="pres">
      <dgm:prSet presAssocID="{97828B3E-2E7F-4239-83EE-B2A47F732C91}" presName="node" presStyleLbl="node1" presStyleIdx="2" presStyleCnt="7">
        <dgm:presLayoutVars>
          <dgm:bulletEnabled val="1"/>
        </dgm:presLayoutVars>
      </dgm:prSet>
      <dgm:spPr/>
    </dgm:pt>
    <dgm:pt modelId="{36280E71-133B-497C-AD73-89E3D96C488B}" type="pres">
      <dgm:prSet presAssocID="{35E3D1D2-FA1B-4A8E-A1A7-80DD90A2D518}" presName="sibTrans" presStyleCnt="0"/>
      <dgm:spPr/>
    </dgm:pt>
    <dgm:pt modelId="{1B36B758-3BE7-411A-9A59-D386489E7DA9}" type="pres">
      <dgm:prSet presAssocID="{FA11F852-340F-4A90-A2A0-EEA42F4DA402}" presName="node" presStyleLbl="node1" presStyleIdx="3" presStyleCnt="7">
        <dgm:presLayoutVars>
          <dgm:bulletEnabled val="1"/>
        </dgm:presLayoutVars>
      </dgm:prSet>
      <dgm:spPr/>
    </dgm:pt>
    <dgm:pt modelId="{E2D3EC4F-78BB-4B1D-870D-7F1F86C10AEE}" type="pres">
      <dgm:prSet presAssocID="{9DB8A8AC-308B-432A-A8F9-62DB079C4646}" presName="sibTrans" presStyleCnt="0"/>
      <dgm:spPr/>
    </dgm:pt>
    <dgm:pt modelId="{EDAD6535-2019-4CF5-89FC-1F832A1C96A4}" type="pres">
      <dgm:prSet presAssocID="{4B5AFDBA-6E42-42E9-9200-6E50ADC055C6}" presName="node" presStyleLbl="node1" presStyleIdx="4" presStyleCnt="7">
        <dgm:presLayoutVars>
          <dgm:bulletEnabled val="1"/>
        </dgm:presLayoutVars>
      </dgm:prSet>
      <dgm:spPr/>
    </dgm:pt>
    <dgm:pt modelId="{585AFB9F-F8A4-4450-BA85-AF7791046C0E}" type="pres">
      <dgm:prSet presAssocID="{31BAEB80-776A-40BC-BDDD-63F71FB76DBE}" presName="sibTrans" presStyleCnt="0"/>
      <dgm:spPr/>
    </dgm:pt>
    <dgm:pt modelId="{5B1CCCDE-3229-468E-80F9-3A07E899DDFD}" type="pres">
      <dgm:prSet presAssocID="{24E958D4-C838-465A-8D07-A2C344F1982F}" presName="node" presStyleLbl="node1" presStyleIdx="5" presStyleCnt="7">
        <dgm:presLayoutVars>
          <dgm:bulletEnabled val="1"/>
        </dgm:presLayoutVars>
      </dgm:prSet>
      <dgm:spPr/>
    </dgm:pt>
    <dgm:pt modelId="{2683C47C-4894-46D9-918F-85A4061B5995}" type="pres">
      <dgm:prSet presAssocID="{394FD094-28CB-4999-9563-35BF1225DDFC}" presName="sibTrans" presStyleCnt="0"/>
      <dgm:spPr/>
    </dgm:pt>
    <dgm:pt modelId="{BF6B30EF-7757-4DA7-B3F4-523453775297}" type="pres">
      <dgm:prSet presAssocID="{DA816196-D986-48D7-B190-B80BAFE02D0F}" presName="node" presStyleLbl="node1" presStyleIdx="6" presStyleCnt="7">
        <dgm:presLayoutVars>
          <dgm:bulletEnabled val="1"/>
        </dgm:presLayoutVars>
      </dgm:prSet>
      <dgm:spPr/>
    </dgm:pt>
  </dgm:ptLst>
  <dgm:cxnLst>
    <dgm:cxn modelId="{4BDD8103-BF81-450F-AD39-0A8D6584DF86}" type="presOf" srcId="{4B5AFDBA-6E42-42E9-9200-6E50ADC055C6}" destId="{EDAD6535-2019-4CF5-89FC-1F832A1C96A4}" srcOrd="0" destOrd="0" presId="urn:microsoft.com/office/officeart/2005/8/layout/default"/>
    <dgm:cxn modelId="{1E092017-1A26-418B-BA54-C4541A932EDA}" type="presOf" srcId="{FA11F852-340F-4A90-A2A0-EEA42F4DA402}" destId="{1B36B758-3BE7-411A-9A59-D386489E7DA9}" srcOrd="0" destOrd="0" presId="urn:microsoft.com/office/officeart/2005/8/layout/default"/>
    <dgm:cxn modelId="{B9FE5D1B-744E-4E43-BB4D-D4711ED9DD54}" srcId="{B755E103-24E4-48A9-B460-E68B91A953B6}" destId="{24E958D4-C838-465A-8D07-A2C344F1982F}" srcOrd="5" destOrd="0" parTransId="{98AD0883-78E9-4060-AF29-558475A8BA0F}" sibTransId="{394FD094-28CB-4999-9563-35BF1225DDFC}"/>
    <dgm:cxn modelId="{B2C42C33-B5E2-4C2A-B2A9-EFD0279C2E76}" srcId="{B755E103-24E4-48A9-B460-E68B91A953B6}" destId="{FA11F852-340F-4A90-A2A0-EEA42F4DA402}" srcOrd="3" destOrd="0" parTransId="{A26D3DE0-083F-46EA-8C8B-B4C6BE2F5959}" sibTransId="{9DB8A8AC-308B-432A-A8F9-62DB079C4646}"/>
    <dgm:cxn modelId="{AE19203D-2346-4B17-8352-537BBA590446}" srcId="{B755E103-24E4-48A9-B460-E68B91A953B6}" destId="{DA816196-D986-48D7-B190-B80BAFE02D0F}" srcOrd="6" destOrd="0" parTransId="{49FB679A-5F17-4C3D-B286-F1D13B4B29A6}" sibTransId="{4368924C-A557-4CE5-ADB1-484FC9F8D68B}"/>
    <dgm:cxn modelId="{51346E76-BD7D-47EF-BDA9-351EE4165B4F}" srcId="{B755E103-24E4-48A9-B460-E68B91A953B6}" destId="{4B5AFDBA-6E42-42E9-9200-6E50ADC055C6}" srcOrd="4" destOrd="0" parTransId="{652E5247-D3A0-4F03-A2EC-682CCE0B0C36}" sibTransId="{31BAEB80-776A-40BC-BDDD-63F71FB76DBE}"/>
    <dgm:cxn modelId="{1117F67D-EA7A-48B4-9F00-B240D3A85709}" type="presOf" srcId="{75FC1A4F-3BE2-4274-9093-9F2CE8247F82}" destId="{C31F513A-4971-464F-9609-CA64796D8B9D}" srcOrd="0" destOrd="0" presId="urn:microsoft.com/office/officeart/2005/8/layout/default"/>
    <dgm:cxn modelId="{6EDA4C84-8DCA-47FD-9AAB-E66E89E18EA3}" type="presOf" srcId="{473B6223-4A97-4810-8BFD-7C2904F25B11}" destId="{E6004861-FE64-4D6C-800E-8DE6400017D3}" srcOrd="0" destOrd="0" presId="urn:microsoft.com/office/officeart/2005/8/layout/default"/>
    <dgm:cxn modelId="{D0129B9E-B6BE-4AB5-B2C0-CBDDD3060DDA}" type="presOf" srcId="{DA816196-D986-48D7-B190-B80BAFE02D0F}" destId="{BF6B30EF-7757-4DA7-B3F4-523453775297}" srcOrd="0" destOrd="0" presId="urn:microsoft.com/office/officeart/2005/8/layout/default"/>
    <dgm:cxn modelId="{18C590A9-0A9B-47F3-BE55-85C3B91D6467}" type="presOf" srcId="{97828B3E-2E7F-4239-83EE-B2A47F732C91}" destId="{2582CFCF-C2E0-4343-A1F8-242FE55338BF}" srcOrd="0" destOrd="0" presId="urn:microsoft.com/office/officeart/2005/8/layout/default"/>
    <dgm:cxn modelId="{0320D8C4-1820-4BD1-B35C-4F08271E409F}" srcId="{B755E103-24E4-48A9-B460-E68B91A953B6}" destId="{75FC1A4F-3BE2-4274-9093-9F2CE8247F82}" srcOrd="1" destOrd="0" parTransId="{B1B084C3-8A51-47C6-A36F-1426D2935375}" sibTransId="{1F849080-3A9E-417C-A32B-F0FE78005372}"/>
    <dgm:cxn modelId="{517A90C5-F1E6-43C3-B0AB-4713B95963F7}" srcId="{B755E103-24E4-48A9-B460-E68B91A953B6}" destId="{473B6223-4A97-4810-8BFD-7C2904F25B11}" srcOrd="0" destOrd="0" parTransId="{8AE380F0-8E7D-4AA7-9286-405DC0207FBF}" sibTransId="{AB3DCA93-69DE-447F-AA18-BD7197386279}"/>
    <dgm:cxn modelId="{6C2FC1C6-E7E1-46B3-9258-F7CAD91C8C80}" type="presOf" srcId="{24E958D4-C838-465A-8D07-A2C344F1982F}" destId="{5B1CCCDE-3229-468E-80F9-3A07E899DDFD}" srcOrd="0" destOrd="0" presId="urn:microsoft.com/office/officeart/2005/8/layout/default"/>
    <dgm:cxn modelId="{598B7BD5-67D2-4BB5-87A4-5AD53B1FD07F}" srcId="{B755E103-24E4-48A9-B460-E68B91A953B6}" destId="{97828B3E-2E7F-4239-83EE-B2A47F732C91}" srcOrd="2" destOrd="0" parTransId="{F3EA6105-FE21-4D44-91C3-DB7F69BB633E}" sibTransId="{35E3D1D2-FA1B-4A8E-A1A7-80DD90A2D518}"/>
    <dgm:cxn modelId="{4586AFD7-DA54-47D3-98AC-E502299A54E1}" type="presOf" srcId="{B755E103-24E4-48A9-B460-E68B91A953B6}" destId="{FF37B5D7-C58C-442F-B938-995771057472}" srcOrd="0" destOrd="0" presId="urn:microsoft.com/office/officeart/2005/8/layout/default"/>
    <dgm:cxn modelId="{626DB51C-4F0B-4C59-AC62-329D58AB679A}" type="presParOf" srcId="{FF37B5D7-C58C-442F-B938-995771057472}" destId="{E6004861-FE64-4D6C-800E-8DE6400017D3}" srcOrd="0" destOrd="0" presId="urn:microsoft.com/office/officeart/2005/8/layout/default"/>
    <dgm:cxn modelId="{C0BBEFCC-D9FB-443B-996E-F9F4E450CC7E}" type="presParOf" srcId="{FF37B5D7-C58C-442F-B938-995771057472}" destId="{379AF104-2FA9-410E-9E0C-75CA34C1D273}" srcOrd="1" destOrd="0" presId="urn:microsoft.com/office/officeart/2005/8/layout/default"/>
    <dgm:cxn modelId="{E396EC8C-8730-4F18-A53D-94A270188525}" type="presParOf" srcId="{FF37B5D7-C58C-442F-B938-995771057472}" destId="{C31F513A-4971-464F-9609-CA64796D8B9D}" srcOrd="2" destOrd="0" presId="urn:microsoft.com/office/officeart/2005/8/layout/default"/>
    <dgm:cxn modelId="{17EAB179-6076-436F-A291-51845838A829}" type="presParOf" srcId="{FF37B5D7-C58C-442F-B938-995771057472}" destId="{FBFBD966-2F23-4E80-A3EC-0EBE0DAD65FF}" srcOrd="3" destOrd="0" presId="urn:microsoft.com/office/officeart/2005/8/layout/default"/>
    <dgm:cxn modelId="{0EE961BC-3A23-4ABD-8508-382860243CF7}" type="presParOf" srcId="{FF37B5D7-C58C-442F-B938-995771057472}" destId="{2582CFCF-C2E0-4343-A1F8-242FE55338BF}" srcOrd="4" destOrd="0" presId="urn:microsoft.com/office/officeart/2005/8/layout/default"/>
    <dgm:cxn modelId="{F14E1E2D-386C-40B4-9AEF-4D75A9D72AC1}" type="presParOf" srcId="{FF37B5D7-C58C-442F-B938-995771057472}" destId="{36280E71-133B-497C-AD73-89E3D96C488B}" srcOrd="5" destOrd="0" presId="urn:microsoft.com/office/officeart/2005/8/layout/default"/>
    <dgm:cxn modelId="{66411371-0B72-4B98-9262-FEC6368A2FD4}" type="presParOf" srcId="{FF37B5D7-C58C-442F-B938-995771057472}" destId="{1B36B758-3BE7-411A-9A59-D386489E7DA9}" srcOrd="6" destOrd="0" presId="urn:microsoft.com/office/officeart/2005/8/layout/default"/>
    <dgm:cxn modelId="{B07CDCBC-3B95-4981-BE08-96C37872E94D}" type="presParOf" srcId="{FF37B5D7-C58C-442F-B938-995771057472}" destId="{E2D3EC4F-78BB-4B1D-870D-7F1F86C10AEE}" srcOrd="7" destOrd="0" presId="urn:microsoft.com/office/officeart/2005/8/layout/default"/>
    <dgm:cxn modelId="{AD59960F-451B-449E-BD28-56DED3FA7DCE}" type="presParOf" srcId="{FF37B5D7-C58C-442F-B938-995771057472}" destId="{EDAD6535-2019-4CF5-89FC-1F832A1C96A4}" srcOrd="8" destOrd="0" presId="urn:microsoft.com/office/officeart/2005/8/layout/default"/>
    <dgm:cxn modelId="{04B64914-9B1F-4A3C-A4FD-8052EABF4BC9}" type="presParOf" srcId="{FF37B5D7-C58C-442F-B938-995771057472}" destId="{585AFB9F-F8A4-4450-BA85-AF7791046C0E}" srcOrd="9" destOrd="0" presId="urn:microsoft.com/office/officeart/2005/8/layout/default"/>
    <dgm:cxn modelId="{ECD65B48-DB76-4506-9DB7-749EDAA37C30}" type="presParOf" srcId="{FF37B5D7-C58C-442F-B938-995771057472}" destId="{5B1CCCDE-3229-468E-80F9-3A07E899DDFD}" srcOrd="10" destOrd="0" presId="urn:microsoft.com/office/officeart/2005/8/layout/default"/>
    <dgm:cxn modelId="{C89E512E-0109-493E-89B4-9ADF5F1E5755}" type="presParOf" srcId="{FF37B5D7-C58C-442F-B938-995771057472}" destId="{2683C47C-4894-46D9-918F-85A4061B5995}" srcOrd="11" destOrd="0" presId="urn:microsoft.com/office/officeart/2005/8/layout/default"/>
    <dgm:cxn modelId="{80EC91D6-CBDA-4C02-B219-450E8E1E4632}" type="presParOf" srcId="{FF37B5D7-C58C-442F-B938-995771057472}" destId="{BF6B30EF-7757-4DA7-B3F4-52345377529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A03CB-B55C-4728-ACDB-51768770072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F924979-783C-4FEB-B6A2-D9735434B04E}" type="pres">
      <dgm:prSet presAssocID="{41FA03CB-B55C-4728-ACDB-517687700728}" presName="diagram" presStyleCnt="0">
        <dgm:presLayoutVars>
          <dgm:dir/>
          <dgm:resizeHandles val="exact"/>
        </dgm:presLayoutVars>
      </dgm:prSet>
      <dgm:spPr/>
    </dgm:pt>
  </dgm:ptLst>
  <dgm:cxnLst>
    <dgm:cxn modelId="{5FCBF36A-79C0-4DE3-BDDD-FF8795B498BC}" type="presOf" srcId="{41FA03CB-B55C-4728-ACDB-517687700728}" destId="{EF924979-783C-4FEB-B6A2-D9735434B04E}"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B0066F-525D-4CD3-A61F-7AF4C440391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08CF10-6C5B-4505-AB9D-870E38C941FB}">
      <dgm:prSet/>
      <dgm:spPr/>
      <dgm:t>
        <a:bodyPr/>
        <a:lstStyle/>
        <a:p>
          <a:pPr>
            <a:lnSpc>
              <a:spcPct val="100000"/>
            </a:lnSpc>
            <a:defRPr cap="all"/>
          </a:pPr>
          <a:r>
            <a:rPr lang="en-US" noProof="0" dirty="0"/>
            <a:t>If there will be traffic issues</a:t>
          </a:r>
        </a:p>
      </dgm:t>
    </dgm:pt>
    <dgm:pt modelId="{03F89B59-D094-4C7E-81D9-D0EB552623AF}" type="parTrans" cxnId="{FBD1B1A0-C105-4C7D-901A-8F1E7CC4F739}">
      <dgm:prSet/>
      <dgm:spPr/>
      <dgm:t>
        <a:bodyPr/>
        <a:lstStyle/>
        <a:p>
          <a:endParaRPr lang="en-US"/>
        </a:p>
      </dgm:t>
    </dgm:pt>
    <dgm:pt modelId="{487310FF-4CDC-4308-B85D-7AD3FA3A7805}" type="sibTrans" cxnId="{FBD1B1A0-C105-4C7D-901A-8F1E7CC4F739}">
      <dgm:prSet/>
      <dgm:spPr/>
      <dgm:t>
        <a:bodyPr/>
        <a:lstStyle/>
        <a:p>
          <a:endParaRPr lang="en-US"/>
        </a:p>
      </dgm:t>
    </dgm:pt>
    <dgm:pt modelId="{0BD375FE-3948-46E6-B940-7400B025EA88}">
      <dgm:prSet/>
      <dgm:spPr/>
      <dgm:t>
        <a:bodyPr/>
        <a:lstStyle/>
        <a:p>
          <a:pPr>
            <a:lnSpc>
              <a:spcPct val="100000"/>
            </a:lnSpc>
            <a:defRPr cap="all"/>
          </a:pPr>
          <a:r>
            <a:rPr lang="en-US" noProof="0" dirty="0"/>
            <a:t>We will consider toll road options and use our risk money.</a:t>
          </a:r>
        </a:p>
      </dgm:t>
    </dgm:pt>
    <dgm:pt modelId="{2C8DA4CF-4C27-44FC-844A-0BB5168C3C24}" type="parTrans" cxnId="{F6AA2F4E-984E-4150-ADB7-44D3F6054994}">
      <dgm:prSet/>
      <dgm:spPr/>
      <dgm:t>
        <a:bodyPr/>
        <a:lstStyle/>
        <a:p>
          <a:endParaRPr lang="en-US"/>
        </a:p>
      </dgm:t>
    </dgm:pt>
    <dgm:pt modelId="{14A2504F-B93C-4511-8534-1D72679BDE8D}" type="sibTrans" cxnId="{F6AA2F4E-984E-4150-ADB7-44D3F6054994}">
      <dgm:prSet/>
      <dgm:spPr/>
      <dgm:t>
        <a:bodyPr/>
        <a:lstStyle/>
        <a:p>
          <a:endParaRPr lang="en-US"/>
        </a:p>
      </dgm:t>
    </dgm:pt>
    <dgm:pt modelId="{F334FB59-E08C-4744-A080-19EC82E56A61}">
      <dgm:prSet/>
      <dgm:spPr/>
      <dgm:t>
        <a:bodyPr/>
        <a:lstStyle/>
        <a:p>
          <a:pPr>
            <a:lnSpc>
              <a:spcPct val="100000"/>
            </a:lnSpc>
            <a:defRPr cap="all"/>
          </a:pPr>
          <a:r>
            <a:rPr lang="en-US" b="0" i="0" noProof="0" dirty="0"/>
            <a:t>Find a manager to come up with a new road using his/her </a:t>
          </a:r>
          <a:r>
            <a:rPr lang="en-US" b="0" i="0" noProof="0" dirty="0" err="1"/>
            <a:t>gps</a:t>
          </a:r>
          <a:endParaRPr lang="en-US" noProof="0" dirty="0"/>
        </a:p>
      </dgm:t>
    </dgm:pt>
    <dgm:pt modelId="{90A2BC85-36DF-4ADD-A0E3-D331B18DBF71}" type="parTrans" cxnId="{46553913-F847-4525-8818-B0BCA741C33C}">
      <dgm:prSet/>
      <dgm:spPr/>
      <dgm:t>
        <a:bodyPr/>
        <a:lstStyle/>
        <a:p>
          <a:endParaRPr lang="en-US"/>
        </a:p>
      </dgm:t>
    </dgm:pt>
    <dgm:pt modelId="{8C483C64-7120-4D2C-BCBE-CEACFC168B46}" type="sibTrans" cxnId="{46553913-F847-4525-8818-B0BCA741C33C}">
      <dgm:prSet/>
      <dgm:spPr/>
      <dgm:t>
        <a:bodyPr/>
        <a:lstStyle/>
        <a:p>
          <a:endParaRPr lang="en-US"/>
        </a:p>
      </dgm:t>
    </dgm:pt>
    <dgm:pt modelId="{9BA741F6-7CED-4DCB-84C9-123C5BD9E446}">
      <dgm:prSet/>
      <dgm:spPr/>
      <dgm:t>
        <a:bodyPr/>
        <a:lstStyle/>
        <a:p>
          <a:pPr>
            <a:lnSpc>
              <a:spcPct val="100000"/>
            </a:lnSpc>
            <a:defRPr cap="all"/>
          </a:pPr>
          <a:r>
            <a:rPr lang="en-US" b="0" i="0" noProof="0" dirty="0"/>
            <a:t>Ask other managers to whether they agree on that alternative</a:t>
          </a:r>
          <a:endParaRPr lang="en-US" noProof="0" dirty="0"/>
        </a:p>
      </dgm:t>
    </dgm:pt>
    <dgm:pt modelId="{A76C0A7F-C48A-42F0-963A-40317A420461}" type="parTrans" cxnId="{A6D155D0-8683-4CAE-8AB0-BF2D127FB9C4}">
      <dgm:prSet/>
      <dgm:spPr/>
      <dgm:t>
        <a:bodyPr/>
        <a:lstStyle/>
        <a:p>
          <a:endParaRPr lang="en-US"/>
        </a:p>
      </dgm:t>
    </dgm:pt>
    <dgm:pt modelId="{4BE87C3C-C00D-44D8-AC9F-707F48BD11D4}" type="sibTrans" cxnId="{A6D155D0-8683-4CAE-8AB0-BF2D127FB9C4}">
      <dgm:prSet/>
      <dgm:spPr/>
      <dgm:t>
        <a:bodyPr/>
        <a:lstStyle/>
        <a:p>
          <a:endParaRPr lang="en-US"/>
        </a:p>
      </dgm:t>
    </dgm:pt>
    <dgm:pt modelId="{6BDD9B98-0BF3-4D9F-AF3A-D8E2CEB9389C}">
      <dgm:prSet/>
      <dgm:spPr/>
      <dgm:t>
        <a:bodyPr/>
        <a:lstStyle/>
        <a:p>
          <a:pPr>
            <a:lnSpc>
              <a:spcPct val="100000"/>
            </a:lnSpc>
            <a:defRPr cap="all"/>
          </a:pPr>
          <a:r>
            <a:rPr lang="en-US" b="0" i="0" noProof="0" dirty="0"/>
            <a:t>Check whether the new solution brings any other problem in to the process</a:t>
          </a:r>
          <a:endParaRPr lang="en-US" noProof="0" dirty="0"/>
        </a:p>
      </dgm:t>
    </dgm:pt>
    <dgm:pt modelId="{4A593B28-8E4C-4F0A-B803-D56E253AB528}" type="parTrans" cxnId="{E823B2C6-081D-4DA4-8DFB-FF31AC616B6E}">
      <dgm:prSet/>
      <dgm:spPr/>
      <dgm:t>
        <a:bodyPr/>
        <a:lstStyle/>
        <a:p>
          <a:endParaRPr lang="en-US"/>
        </a:p>
      </dgm:t>
    </dgm:pt>
    <dgm:pt modelId="{4EF4EE7F-263E-4A69-9D2F-5D53B6388DDA}" type="sibTrans" cxnId="{E823B2C6-081D-4DA4-8DFB-FF31AC616B6E}">
      <dgm:prSet/>
      <dgm:spPr/>
      <dgm:t>
        <a:bodyPr/>
        <a:lstStyle/>
        <a:p>
          <a:endParaRPr lang="en-US"/>
        </a:p>
      </dgm:t>
    </dgm:pt>
    <dgm:pt modelId="{08815DB0-AD57-4D7F-B93D-4B751608D339}" type="pres">
      <dgm:prSet presAssocID="{9CB0066F-525D-4CD3-A61F-7AF4C4403917}" presName="root" presStyleCnt="0">
        <dgm:presLayoutVars>
          <dgm:dir/>
          <dgm:resizeHandles val="exact"/>
        </dgm:presLayoutVars>
      </dgm:prSet>
      <dgm:spPr/>
    </dgm:pt>
    <dgm:pt modelId="{AD466F25-B92D-499C-BC5F-BDDA11EE232A}" type="pres">
      <dgm:prSet presAssocID="{5408CF10-6C5B-4505-AB9D-870E38C941FB}" presName="compNode" presStyleCnt="0"/>
      <dgm:spPr/>
    </dgm:pt>
    <dgm:pt modelId="{6577D1CF-CF9C-4744-B29E-B6BF65F73CCF}" type="pres">
      <dgm:prSet presAssocID="{5408CF10-6C5B-4505-AB9D-870E38C941FB}" presName="iconBgRect" presStyleLbl="bgShp" presStyleIdx="0" presStyleCnt="5"/>
      <dgm:spPr/>
    </dgm:pt>
    <dgm:pt modelId="{75ECFCC8-0641-419B-B778-9EA61AE6FB0F}" type="pres">
      <dgm:prSet presAssocID="{5408CF10-6C5B-4505-AB9D-870E38C941FB}"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aba"/>
        </a:ext>
      </dgm:extLst>
    </dgm:pt>
    <dgm:pt modelId="{AE0A3B78-CC72-4FB2-AD65-D1CF8647EE52}" type="pres">
      <dgm:prSet presAssocID="{5408CF10-6C5B-4505-AB9D-870E38C941FB}" presName="spaceRect" presStyleCnt="0"/>
      <dgm:spPr/>
    </dgm:pt>
    <dgm:pt modelId="{FC2868F4-670D-496E-9FF9-0224A55BF025}" type="pres">
      <dgm:prSet presAssocID="{5408CF10-6C5B-4505-AB9D-870E38C941FB}" presName="textRect" presStyleLbl="revTx" presStyleIdx="0" presStyleCnt="5">
        <dgm:presLayoutVars>
          <dgm:chMax val="1"/>
          <dgm:chPref val="1"/>
        </dgm:presLayoutVars>
      </dgm:prSet>
      <dgm:spPr/>
    </dgm:pt>
    <dgm:pt modelId="{B00EA19E-A817-43BB-ADAC-55065FD9B6A7}" type="pres">
      <dgm:prSet presAssocID="{487310FF-4CDC-4308-B85D-7AD3FA3A7805}" presName="sibTrans" presStyleCnt="0"/>
      <dgm:spPr/>
    </dgm:pt>
    <dgm:pt modelId="{DE04FD6C-E9CF-4B81-97BE-2D767CF4F9C4}" type="pres">
      <dgm:prSet presAssocID="{0BD375FE-3948-46E6-B940-7400B025EA88}" presName="compNode" presStyleCnt="0"/>
      <dgm:spPr/>
    </dgm:pt>
    <dgm:pt modelId="{4378841F-6082-4343-9664-F72E9D7A577F}" type="pres">
      <dgm:prSet presAssocID="{0BD375FE-3948-46E6-B940-7400B025EA88}" presName="iconBgRect" presStyleLbl="bgShp" presStyleIdx="1" presStyleCnt="5"/>
      <dgm:spPr/>
    </dgm:pt>
    <dgm:pt modelId="{67BA2F37-CA79-4F14-B16B-7D082EE55B91}" type="pres">
      <dgm:prSet presAssocID="{0BD375FE-3948-46E6-B940-7400B025EA88}"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1172CC48-AACE-4CB9-844F-4C0C96FCABCE}" type="pres">
      <dgm:prSet presAssocID="{0BD375FE-3948-46E6-B940-7400B025EA88}" presName="spaceRect" presStyleCnt="0"/>
      <dgm:spPr/>
    </dgm:pt>
    <dgm:pt modelId="{BE4CB862-8BE8-4158-BD54-71779A3C4796}" type="pres">
      <dgm:prSet presAssocID="{0BD375FE-3948-46E6-B940-7400B025EA88}" presName="textRect" presStyleLbl="revTx" presStyleIdx="1" presStyleCnt="5">
        <dgm:presLayoutVars>
          <dgm:chMax val="1"/>
          <dgm:chPref val="1"/>
        </dgm:presLayoutVars>
      </dgm:prSet>
      <dgm:spPr/>
    </dgm:pt>
    <dgm:pt modelId="{0A4671E0-44CC-4D1B-8442-510C1D1FFFEC}" type="pres">
      <dgm:prSet presAssocID="{14A2504F-B93C-4511-8534-1D72679BDE8D}" presName="sibTrans" presStyleCnt="0"/>
      <dgm:spPr/>
    </dgm:pt>
    <dgm:pt modelId="{CF353994-5864-445D-A840-F42C79B53E54}" type="pres">
      <dgm:prSet presAssocID="{F334FB59-E08C-4744-A080-19EC82E56A61}" presName="compNode" presStyleCnt="0"/>
      <dgm:spPr/>
    </dgm:pt>
    <dgm:pt modelId="{E6B68828-A2D4-4CE6-BAE3-ECC57D584DB2}" type="pres">
      <dgm:prSet presAssocID="{F334FB59-E08C-4744-A080-19EC82E56A61}" presName="iconBgRect" presStyleLbl="bgShp" presStyleIdx="2" presStyleCnt="5"/>
      <dgm:spPr/>
    </dgm:pt>
    <dgm:pt modelId="{63C6032D-C3E1-427E-AF49-ABDFF7C6AE17}" type="pres">
      <dgm:prSet presAssocID="{F334FB59-E08C-4744-A080-19EC82E56A61}"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şaretleyici"/>
        </a:ext>
      </dgm:extLst>
    </dgm:pt>
    <dgm:pt modelId="{B4EEABC6-6485-4C4D-8DF2-12E68E6E4C2C}" type="pres">
      <dgm:prSet presAssocID="{F334FB59-E08C-4744-A080-19EC82E56A61}" presName="spaceRect" presStyleCnt="0"/>
      <dgm:spPr/>
    </dgm:pt>
    <dgm:pt modelId="{D433E2A7-D094-4673-B6D4-A69346136229}" type="pres">
      <dgm:prSet presAssocID="{F334FB59-E08C-4744-A080-19EC82E56A61}" presName="textRect" presStyleLbl="revTx" presStyleIdx="2" presStyleCnt="5">
        <dgm:presLayoutVars>
          <dgm:chMax val="1"/>
          <dgm:chPref val="1"/>
        </dgm:presLayoutVars>
      </dgm:prSet>
      <dgm:spPr/>
    </dgm:pt>
    <dgm:pt modelId="{C068B6C9-94F6-4C9D-A806-D6DABD83E889}" type="pres">
      <dgm:prSet presAssocID="{8C483C64-7120-4D2C-BCBE-CEACFC168B46}" presName="sibTrans" presStyleCnt="0"/>
      <dgm:spPr/>
    </dgm:pt>
    <dgm:pt modelId="{BF59DE3D-312E-4FC1-9BAF-9B094F769EEC}" type="pres">
      <dgm:prSet presAssocID="{9BA741F6-7CED-4DCB-84C9-123C5BD9E446}" presName="compNode" presStyleCnt="0"/>
      <dgm:spPr/>
    </dgm:pt>
    <dgm:pt modelId="{0644CBCC-2EAF-45EF-A65B-B545BBAE413A}" type="pres">
      <dgm:prSet presAssocID="{9BA741F6-7CED-4DCB-84C9-123C5BD9E446}" presName="iconBgRect" presStyleLbl="bgShp" presStyleIdx="3" presStyleCnt="5"/>
      <dgm:spPr/>
    </dgm:pt>
    <dgm:pt modelId="{540E652E-3DC7-4D6C-9991-E11D7FA1F0A6}" type="pres">
      <dgm:prSet presAssocID="{9BA741F6-7CED-4DCB-84C9-123C5BD9E446}"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5223EE67-D152-455D-AFD9-67C0EDAF1752}" type="pres">
      <dgm:prSet presAssocID="{9BA741F6-7CED-4DCB-84C9-123C5BD9E446}" presName="spaceRect" presStyleCnt="0"/>
      <dgm:spPr/>
    </dgm:pt>
    <dgm:pt modelId="{3FE8D363-A282-4592-95CA-1B311F4C0AE6}" type="pres">
      <dgm:prSet presAssocID="{9BA741F6-7CED-4DCB-84C9-123C5BD9E446}" presName="textRect" presStyleLbl="revTx" presStyleIdx="3" presStyleCnt="5">
        <dgm:presLayoutVars>
          <dgm:chMax val="1"/>
          <dgm:chPref val="1"/>
        </dgm:presLayoutVars>
      </dgm:prSet>
      <dgm:spPr/>
    </dgm:pt>
    <dgm:pt modelId="{88D15A9E-5BAC-4B2B-9FE3-8AA3C6BEAC17}" type="pres">
      <dgm:prSet presAssocID="{4BE87C3C-C00D-44D8-AC9F-707F48BD11D4}" presName="sibTrans" presStyleCnt="0"/>
      <dgm:spPr/>
    </dgm:pt>
    <dgm:pt modelId="{8C2BBCBA-B0E3-42BC-B66B-F98D91DAC540}" type="pres">
      <dgm:prSet presAssocID="{6BDD9B98-0BF3-4D9F-AF3A-D8E2CEB9389C}" presName="compNode" presStyleCnt="0"/>
      <dgm:spPr/>
    </dgm:pt>
    <dgm:pt modelId="{64B3E51F-297C-454E-A1B3-B6B4CD81C261}" type="pres">
      <dgm:prSet presAssocID="{6BDD9B98-0BF3-4D9F-AF3A-D8E2CEB9389C}" presName="iconBgRect" presStyleLbl="bgShp" presStyleIdx="4" presStyleCnt="5"/>
      <dgm:spPr/>
    </dgm:pt>
    <dgm:pt modelId="{ACD7A42D-C995-4904-87C6-B8E7E2A9B316}" type="pres">
      <dgm:prSet presAssocID="{6BDD9B98-0BF3-4D9F-AF3A-D8E2CEB9389C}"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nay işareti"/>
        </a:ext>
      </dgm:extLst>
    </dgm:pt>
    <dgm:pt modelId="{AB98820D-DD47-4AE6-88A2-74C569DCBA17}" type="pres">
      <dgm:prSet presAssocID="{6BDD9B98-0BF3-4D9F-AF3A-D8E2CEB9389C}" presName="spaceRect" presStyleCnt="0"/>
      <dgm:spPr/>
    </dgm:pt>
    <dgm:pt modelId="{20834286-93C6-4C08-B522-63C4C2086D7B}" type="pres">
      <dgm:prSet presAssocID="{6BDD9B98-0BF3-4D9F-AF3A-D8E2CEB9389C}" presName="textRect" presStyleLbl="revTx" presStyleIdx="4" presStyleCnt="5">
        <dgm:presLayoutVars>
          <dgm:chMax val="1"/>
          <dgm:chPref val="1"/>
        </dgm:presLayoutVars>
      </dgm:prSet>
      <dgm:spPr/>
    </dgm:pt>
  </dgm:ptLst>
  <dgm:cxnLst>
    <dgm:cxn modelId="{6024890A-C6CA-4C73-ABCA-17CE4F40F9DB}" type="presOf" srcId="{0BD375FE-3948-46E6-B940-7400B025EA88}" destId="{BE4CB862-8BE8-4158-BD54-71779A3C4796}" srcOrd="0" destOrd="0" presId="urn:microsoft.com/office/officeart/2018/5/layout/IconCircleLabelList"/>
    <dgm:cxn modelId="{46553913-F847-4525-8818-B0BCA741C33C}" srcId="{9CB0066F-525D-4CD3-A61F-7AF4C4403917}" destId="{F334FB59-E08C-4744-A080-19EC82E56A61}" srcOrd="2" destOrd="0" parTransId="{90A2BC85-36DF-4ADD-A0E3-D331B18DBF71}" sibTransId="{8C483C64-7120-4D2C-BCBE-CEACFC168B46}"/>
    <dgm:cxn modelId="{F6AA2F4E-984E-4150-ADB7-44D3F6054994}" srcId="{9CB0066F-525D-4CD3-A61F-7AF4C4403917}" destId="{0BD375FE-3948-46E6-B940-7400B025EA88}" srcOrd="1" destOrd="0" parTransId="{2C8DA4CF-4C27-44FC-844A-0BB5168C3C24}" sibTransId="{14A2504F-B93C-4511-8534-1D72679BDE8D}"/>
    <dgm:cxn modelId="{A19C569E-5D52-4473-A7E8-53A8333EBB52}" type="presOf" srcId="{9BA741F6-7CED-4DCB-84C9-123C5BD9E446}" destId="{3FE8D363-A282-4592-95CA-1B311F4C0AE6}" srcOrd="0" destOrd="0" presId="urn:microsoft.com/office/officeart/2018/5/layout/IconCircleLabelList"/>
    <dgm:cxn modelId="{FBD1B1A0-C105-4C7D-901A-8F1E7CC4F739}" srcId="{9CB0066F-525D-4CD3-A61F-7AF4C4403917}" destId="{5408CF10-6C5B-4505-AB9D-870E38C941FB}" srcOrd="0" destOrd="0" parTransId="{03F89B59-D094-4C7E-81D9-D0EB552623AF}" sibTransId="{487310FF-4CDC-4308-B85D-7AD3FA3A7805}"/>
    <dgm:cxn modelId="{700EB4B0-4CC3-480D-BED3-6E3844874B8E}" type="presOf" srcId="{5408CF10-6C5B-4505-AB9D-870E38C941FB}" destId="{FC2868F4-670D-496E-9FF9-0224A55BF025}" srcOrd="0" destOrd="0" presId="urn:microsoft.com/office/officeart/2018/5/layout/IconCircleLabelList"/>
    <dgm:cxn modelId="{E823B2C6-081D-4DA4-8DFB-FF31AC616B6E}" srcId="{9CB0066F-525D-4CD3-A61F-7AF4C4403917}" destId="{6BDD9B98-0BF3-4D9F-AF3A-D8E2CEB9389C}" srcOrd="4" destOrd="0" parTransId="{4A593B28-8E4C-4F0A-B803-D56E253AB528}" sibTransId="{4EF4EE7F-263E-4A69-9D2F-5D53B6388DDA}"/>
    <dgm:cxn modelId="{7BD8C6CC-BEB4-4513-89E7-EE0147F35371}" type="presOf" srcId="{6BDD9B98-0BF3-4D9F-AF3A-D8E2CEB9389C}" destId="{20834286-93C6-4C08-B522-63C4C2086D7B}" srcOrd="0" destOrd="0" presId="urn:microsoft.com/office/officeart/2018/5/layout/IconCircleLabelList"/>
    <dgm:cxn modelId="{A6D155D0-8683-4CAE-8AB0-BF2D127FB9C4}" srcId="{9CB0066F-525D-4CD3-A61F-7AF4C4403917}" destId="{9BA741F6-7CED-4DCB-84C9-123C5BD9E446}" srcOrd="3" destOrd="0" parTransId="{A76C0A7F-C48A-42F0-963A-40317A420461}" sibTransId="{4BE87C3C-C00D-44D8-AC9F-707F48BD11D4}"/>
    <dgm:cxn modelId="{4638B2D3-F538-41B5-AA34-20A1FC0AAE58}" type="presOf" srcId="{9CB0066F-525D-4CD3-A61F-7AF4C4403917}" destId="{08815DB0-AD57-4D7F-B93D-4B751608D339}" srcOrd="0" destOrd="0" presId="urn:microsoft.com/office/officeart/2018/5/layout/IconCircleLabelList"/>
    <dgm:cxn modelId="{DECE94F6-1E29-4A23-B8F0-1DC050F68AD5}" type="presOf" srcId="{F334FB59-E08C-4744-A080-19EC82E56A61}" destId="{D433E2A7-D094-4673-B6D4-A69346136229}" srcOrd="0" destOrd="0" presId="urn:microsoft.com/office/officeart/2018/5/layout/IconCircleLabelList"/>
    <dgm:cxn modelId="{435F6C2F-8D7F-4866-B4C1-573FEF57867E}" type="presParOf" srcId="{08815DB0-AD57-4D7F-B93D-4B751608D339}" destId="{AD466F25-B92D-499C-BC5F-BDDA11EE232A}" srcOrd="0" destOrd="0" presId="urn:microsoft.com/office/officeart/2018/5/layout/IconCircleLabelList"/>
    <dgm:cxn modelId="{21FA244C-87D1-4263-8C71-B432610DC1C4}" type="presParOf" srcId="{AD466F25-B92D-499C-BC5F-BDDA11EE232A}" destId="{6577D1CF-CF9C-4744-B29E-B6BF65F73CCF}" srcOrd="0" destOrd="0" presId="urn:microsoft.com/office/officeart/2018/5/layout/IconCircleLabelList"/>
    <dgm:cxn modelId="{B38B7366-716E-4659-AA4D-F3DFB52F06FF}" type="presParOf" srcId="{AD466F25-B92D-499C-BC5F-BDDA11EE232A}" destId="{75ECFCC8-0641-419B-B778-9EA61AE6FB0F}" srcOrd="1" destOrd="0" presId="urn:microsoft.com/office/officeart/2018/5/layout/IconCircleLabelList"/>
    <dgm:cxn modelId="{EFA1CE45-7007-4B9A-B8CE-A59F28940C15}" type="presParOf" srcId="{AD466F25-B92D-499C-BC5F-BDDA11EE232A}" destId="{AE0A3B78-CC72-4FB2-AD65-D1CF8647EE52}" srcOrd="2" destOrd="0" presId="urn:microsoft.com/office/officeart/2018/5/layout/IconCircleLabelList"/>
    <dgm:cxn modelId="{CCF90A01-B694-497D-A974-10F12DCA391F}" type="presParOf" srcId="{AD466F25-B92D-499C-BC5F-BDDA11EE232A}" destId="{FC2868F4-670D-496E-9FF9-0224A55BF025}" srcOrd="3" destOrd="0" presId="urn:microsoft.com/office/officeart/2018/5/layout/IconCircleLabelList"/>
    <dgm:cxn modelId="{668B1E4B-8B12-4240-8E39-1D49C1E76795}" type="presParOf" srcId="{08815DB0-AD57-4D7F-B93D-4B751608D339}" destId="{B00EA19E-A817-43BB-ADAC-55065FD9B6A7}" srcOrd="1" destOrd="0" presId="urn:microsoft.com/office/officeart/2018/5/layout/IconCircleLabelList"/>
    <dgm:cxn modelId="{16FFC44B-8292-41C1-A7D7-953A99283E65}" type="presParOf" srcId="{08815DB0-AD57-4D7F-B93D-4B751608D339}" destId="{DE04FD6C-E9CF-4B81-97BE-2D767CF4F9C4}" srcOrd="2" destOrd="0" presId="urn:microsoft.com/office/officeart/2018/5/layout/IconCircleLabelList"/>
    <dgm:cxn modelId="{BF1B3F2C-7852-40F6-BBC1-BE8A7018D21B}" type="presParOf" srcId="{DE04FD6C-E9CF-4B81-97BE-2D767CF4F9C4}" destId="{4378841F-6082-4343-9664-F72E9D7A577F}" srcOrd="0" destOrd="0" presId="urn:microsoft.com/office/officeart/2018/5/layout/IconCircleLabelList"/>
    <dgm:cxn modelId="{C71811D2-77E5-4085-AAB3-9E99FB543EF0}" type="presParOf" srcId="{DE04FD6C-E9CF-4B81-97BE-2D767CF4F9C4}" destId="{67BA2F37-CA79-4F14-B16B-7D082EE55B91}" srcOrd="1" destOrd="0" presId="urn:microsoft.com/office/officeart/2018/5/layout/IconCircleLabelList"/>
    <dgm:cxn modelId="{C15D0D21-31DA-4D13-AE13-44E9B6DACA62}" type="presParOf" srcId="{DE04FD6C-E9CF-4B81-97BE-2D767CF4F9C4}" destId="{1172CC48-AACE-4CB9-844F-4C0C96FCABCE}" srcOrd="2" destOrd="0" presId="urn:microsoft.com/office/officeart/2018/5/layout/IconCircleLabelList"/>
    <dgm:cxn modelId="{9C683626-9C82-4448-A0D2-E6426F4A6C91}" type="presParOf" srcId="{DE04FD6C-E9CF-4B81-97BE-2D767CF4F9C4}" destId="{BE4CB862-8BE8-4158-BD54-71779A3C4796}" srcOrd="3" destOrd="0" presId="urn:microsoft.com/office/officeart/2018/5/layout/IconCircleLabelList"/>
    <dgm:cxn modelId="{EC013284-991B-4ADA-A503-BE0B04B71AD7}" type="presParOf" srcId="{08815DB0-AD57-4D7F-B93D-4B751608D339}" destId="{0A4671E0-44CC-4D1B-8442-510C1D1FFFEC}" srcOrd="3" destOrd="0" presId="urn:microsoft.com/office/officeart/2018/5/layout/IconCircleLabelList"/>
    <dgm:cxn modelId="{3FE3B99E-A149-4D80-96DA-119DABE71CE9}" type="presParOf" srcId="{08815DB0-AD57-4D7F-B93D-4B751608D339}" destId="{CF353994-5864-445D-A840-F42C79B53E54}" srcOrd="4" destOrd="0" presId="urn:microsoft.com/office/officeart/2018/5/layout/IconCircleLabelList"/>
    <dgm:cxn modelId="{B68DAC4E-099E-49F5-ACC7-ED5DCAC50D51}" type="presParOf" srcId="{CF353994-5864-445D-A840-F42C79B53E54}" destId="{E6B68828-A2D4-4CE6-BAE3-ECC57D584DB2}" srcOrd="0" destOrd="0" presId="urn:microsoft.com/office/officeart/2018/5/layout/IconCircleLabelList"/>
    <dgm:cxn modelId="{47CB89CE-AC69-4192-AB69-F9D0E3A2B93B}" type="presParOf" srcId="{CF353994-5864-445D-A840-F42C79B53E54}" destId="{63C6032D-C3E1-427E-AF49-ABDFF7C6AE17}" srcOrd="1" destOrd="0" presId="urn:microsoft.com/office/officeart/2018/5/layout/IconCircleLabelList"/>
    <dgm:cxn modelId="{885DAB6D-ECDC-4EDE-A127-0E127037B987}" type="presParOf" srcId="{CF353994-5864-445D-A840-F42C79B53E54}" destId="{B4EEABC6-6485-4C4D-8DF2-12E68E6E4C2C}" srcOrd="2" destOrd="0" presId="urn:microsoft.com/office/officeart/2018/5/layout/IconCircleLabelList"/>
    <dgm:cxn modelId="{CB3B8809-4305-4249-8FDC-A0EF9928998B}" type="presParOf" srcId="{CF353994-5864-445D-A840-F42C79B53E54}" destId="{D433E2A7-D094-4673-B6D4-A69346136229}" srcOrd="3" destOrd="0" presId="urn:microsoft.com/office/officeart/2018/5/layout/IconCircleLabelList"/>
    <dgm:cxn modelId="{CD4B2028-4C00-4340-A34D-7F54899CCE9A}" type="presParOf" srcId="{08815DB0-AD57-4D7F-B93D-4B751608D339}" destId="{C068B6C9-94F6-4C9D-A806-D6DABD83E889}" srcOrd="5" destOrd="0" presId="urn:microsoft.com/office/officeart/2018/5/layout/IconCircleLabelList"/>
    <dgm:cxn modelId="{FAF3FB8B-12E6-42FA-8783-2CC0E5D40860}" type="presParOf" srcId="{08815DB0-AD57-4D7F-B93D-4B751608D339}" destId="{BF59DE3D-312E-4FC1-9BAF-9B094F769EEC}" srcOrd="6" destOrd="0" presId="urn:microsoft.com/office/officeart/2018/5/layout/IconCircleLabelList"/>
    <dgm:cxn modelId="{253B577A-AA83-49AD-BBE6-02BC19FA99B3}" type="presParOf" srcId="{BF59DE3D-312E-4FC1-9BAF-9B094F769EEC}" destId="{0644CBCC-2EAF-45EF-A65B-B545BBAE413A}" srcOrd="0" destOrd="0" presId="urn:microsoft.com/office/officeart/2018/5/layout/IconCircleLabelList"/>
    <dgm:cxn modelId="{3A55D7C1-A2B2-4D50-83EC-2BC60AEA25A7}" type="presParOf" srcId="{BF59DE3D-312E-4FC1-9BAF-9B094F769EEC}" destId="{540E652E-3DC7-4D6C-9991-E11D7FA1F0A6}" srcOrd="1" destOrd="0" presId="urn:microsoft.com/office/officeart/2018/5/layout/IconCircleLabelList"/>
    <dgm:cxn modelId="{57B2614C-BB92-4196-B40D-7BDFE65F297D}" type="presParOf" srcId="{BF59DE3D-312E-4FC1-9BAF-9B094F769EEC}" destId="{5223EE67-D152-455D-AFD9-67C0EDAF1752}" srcOrd="2" destOrd="0" presId="urn:microsoft.com/office/officeart/2018/5/layout/IconCircleLabelList"/>
    <dgm:cxn modelId="{8828960A-10B9-4ED8-80D8-2AA6517C80B7}" type="presParOf" srcId="{BF59DE3D-312E-4FC1-9BAF-9B094F769EEC}" destId="{3FE8D363-A282-4592-95CA-1B311F4C0AE6}" srcOrd="3" destOrd="0" presId="urn:microsoft.com/office/officeart/2018/5/layout/IconCircleLabelList"/>
    <dgm:cxn modelId="{CA3A352B-9FAF-4E79-9AC8-47E9A563AF7F}" type="presParOf" srcId="{08815DB0-AD57-4D7F-B93D-4B751608D339}" destId="{88D15A9E-5BAC-4B2B-9FE3-8AA3C6BEAC17}" srcOrd="7" destOrd="0" presId="urn:microsoft.com/office/officeart/2018/5/layout/IconCircleLabelList"/>
    <dgm:cxn modelId="{35D0E4B3-E882-4ACF-9DE6-0A6017F8E2A9}" type="presParOf" srcId="{08815DB0-AD57-4D7F-B93D-4B751608D339}" destId="{8C2BBCBA-B0E3-42BC-B66B-F98D91DAC540}" srcOrd="8" destOrd="0" presId="urn:microsoft.com/office/officeart/2018/5/layout/IconCircleLabelList"/>
    <dgm:cxn modelId="{918B01AE-7559-4475-8154-C1C6BD6725DF}" type="presParOf" srcId="{8C2BBCBA-B0E3-42BC-B66B-F98D91DAC540}" destId="{64B3E51F-297C-454E-A1B3-B6B4CD81C261}" srcOrd="0" destOrd="0" presId="urn:microsoft.com/office/officeart/2018/5/layout/IconCircleLabelList"/>
    <dgm:cxn modelId="{3F50E430-525F-43A5-B684-327A3BADA85C}" type="presParOf" srcId="{8C2BBCBA-B0E3-42BC-B66B-F98D91DAC540}" destId="{ACD7A42D-C995-4904-87C6-B8E7E2A9B316}" srcOrd="1" destOrd="0" presId="urn:microsoft.com/office/officeart/2018/5/layout/IconCircleLabelList"/>
    <dgm:cxn modelId="{C6D97D7B-35E7-4C20-8F04-5C8BFD4D68BE}" type="presParOf" srcId="{8C2BBCBA-B0E3-42BC-B66B-F98D91DAC540}" destId="{AB98820D-DD47-4AE6-88A2-74C569DCBA17}" srcOrd="2" destOrd="0" presId="urn:microsoft.com/office/officeart/2018/5/layout/IconCircleLabelList"/>
    <dgm:cxn modelId="{A67F61AE-6CF7-464F-8301-DB2AD99A724A}" type="presParOf" srcId="{8C2BBCBA-B0E3-42BC-B66B-F98D91DAC540}" destId="{20834286-93C6-4C08-B522-63C4C2086D7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002656-0901-41B7-95B5-080DF21DC525}"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5058ACF-300D-477B-81CB-CAAD7B84821E}">
      <dgm:prSet custT="1"/>
      <dgm:spPr/>
      <dgm:t>
        <a:bodyPr/>
        <a:lstStyle/>
        <a:p>
          <a:r>
            <a:rPr lang="en-US" sz="3200" b="0" dirty="0"/>
            <a:t>Milestones</a:t>
          </a:r>
          <a:r>
            <a:rPr lang="tr-TR" sz="3200" b="0" dirty="0"/>
            <a:t> </a:t>
          </a:r>
          <a:r>
            <a:rPr lang="en-US" sz="3200" b="0" dirty="0"/>
            <a:t>1:</a:t>
          </a:r>
          <a:r>
            <a:rPr lang="tr-TR" sz="3200" b="0" dirty="0"/>
            <a:t> C</a:t>
          </a:r>
          <a:r>
            <a:rPr lang="en-US" sz="3200" b="0" dirty="0" err="1"/>
            <a:t>ontrol</a:t>
          </a:r>
          <a:r>
            <a:rPr lang="en-US" sz="3200" b="0" dirty="0"/>
            <a:t> the Event Venue</a:t>
          </a:r>
        </a:p>
      </dgm:t>
    </dgm:pt>
    <dgm:pt modelId="{D44D632E-D062-4546-8ED6-C7310FEAD400}" type="parTrans" cxnId="{D1262E22-5216-44BB-B295-7D2DBA34104C}">
      <dgm:prSet/>
      <dgm:spPr/>
      <dgm:t>
        <a:bodyPr/>
        <a:lstStyle/>
        <a:p>
          <a:endParaRPr lang="en-US"/>
        </a:p>
      </dgm:t>
    </dgm:pt>
    <dgm:pt modelId="{855DC46D-681F-417D-9739-A7983C34FE07}" type="sibTrans" cxnId="{D1262E22-5216-44BB-B295-7D2DBA34104C}">
      <dgm:prSet/>
      <dgm:spPr/>
      <dgm:t>
        <a:bodyPr/>
        <a:lstStyle/>
        <a:p>
          <a:endParaRPr lang="en-US"/>
        </a:p>
      </dgm:t>
    </dgm:pt>
    <dgm:pt modelId="{37B8F5FA-0244-4C05-8614-997694B126D2}">
      <dgm:prSet custT="1"/>
      <dgm:spPr/>
      <dgm:t>
        <a:bodyPr/>
        <a:lstStyle/>
        <a:p>
          <a:r>
            <a:rPr lang="en-US" sz="3200" b="0" dirty="0"/>
            <a:t>Milestones 2: </a:t>
          </a:r>
          <a:r>
            <a:rPr lang="tr-TR" sz="3200" b="0" dirty="0"/>
            <a:t>C</a:t>
          </a:r>
          <a:r>
            <a:rPr lang="en-US" sz="3200" b="0" dirty="0" err="1"/>
            <a:t>ontrol</a:t>
          </a:r>
          <a:r>
            <a:rPr lang="en-US" sz="3200" b="0" dirty="0"/>
            <a:t> the Food and Drinks</a:t>
          </a:r>
        </a:p>
      </dgm:t>
    </dgm:pt>
    <dgm:pt modelId="{2FD2AB96-A9A3-4949-A915-C3E4D1273917}" type="parTrans" cxnId="{CF2BF2B1-B561-482A-AABF-51B90599B0E9}">
      <dgm:prSet/>
      <dgm:spPr/>
      <dgm:t>
        <a:bodyPr/>
        <a:lstStyle/>
        <a:p>
          <a:endParaRPr lang="en-US"/>
        </a:p>
      </dgm:t>
    </dgm:pt>
    <dgm:pt modelId="{B3A0221B-CC8C-4995-9F8D-3DDA1D358A77}" type="sibTrans" cxnId="{CF2BF2B1-B561-482A-AABF-51B90599B0E9}">
      <dgm:prSet/>
      <dgm:spPr/>
      <dgm:t>
        <a:bodyPr/>
        <a:lstStyle/>
        <a:p>
          <a:endParaRPr lang="en-US"/>
        </a:p>
      </dgm:t>
    </dgm:pt>
    <dgm:pt modelId="{589DBC8D-76B2-4BD2-A96D-DF532910F50B}">
      <dgm:prSet custT="1"/>
      <dgm:spPr/>
      <dgm:t>
        <a:bodyPr/>
        <a:lstStyle/>
        <a:p>
          <a:r>
            <a:rPr lang="en-US" sz="3200" b="0" dirty="0"/>
            <a:t>Milestones 3: </a:t>
          </a:r>
          <a:r>
            <a:rPr lang="tr-TR" sz="3200" b="0" dirty="0"/>
            <a:t>C</a:t>
          </a:r>
          <a:r>
            <a:rPr lang="en-US" sz="3200" b="0" dirty="0" err="1"/>
            <a:t>ontrol</a:t>
          </a:r>
          <a:r>
            <a:rPr lang="en-US" sz="3200" b="0" dirty="0"/>
            <a:t> the Transportation</a:t>
          </a:r>
        </a:p>
      </dgm:t>
    </dgm:pt>
    <dgm:pt modelId="{1652F639-7815-4864-84F8-8287A634DFD7}" type="parTrans" cxnId="{993976C2-E31B-4EFD-A0D2-CF922BC678FE}">
      <dgm:prSet/>
      <dgm:spPr/>
      <dgm:t>
        <a:bodyPr/>
        <a:lstStyle/>
        <a:p>
          <a:endParaRPr lang="en-US"/>
        </a:p>
      </dgm:t>
    </dgm:pt>
    <dgm:pt modelId="{17B10959-BF34-49F5-99FE-E14CB5FD6653}" type="sibTrans" cxnId="{993976C2-E31B-4EFD-A0D2-CF922BC678FE}">
      <dgm:prSet/>
      <dgm:spPr/>
      <dgm:t>
        <a:bodyPr/>
        <a:lstStyle/>
        <a:p>
          <a:endParaRPr lang="en-US"/>
        </a:p>
      </dgm:t>
    </dgm:pt>
    <dgm:pt modelId="{34680799-B46C-405D-95FF-27B33E9B24BC}">
      <dgm:prSet custT="1"/>
      <dgm:spPr/>
      <dgm:t>
        <a:bodyPr/>
        <a:lstStyle/>
        <a:p>
          <a:r>
            <a:rPr lang="en-US" sz="3200" b="0" dirty="0"/>
            <a:t>Milestones 4: </a:t>
          </a:r>
          <a:r>
            <a:rPr lang="tr-TR" sz="3200" b="0" dirty="0"/>
            <a:t>C</a:t>
          </a:r>
          <a:r>
            <a:rPr lang="en-US" sz="3200" b="0" dirty="0" err="1"/>
            <a:t>ontrol</a:t>
          </a:r>
          <a:r>
            <a:rPr lang="en-US" sz="3200" b="0" dirty="0"/>
            <a:t> the Entertainment</a:t>
          </a:r>
        </a:p>
      </dgm:t>
    </dgm:pt>
    <dgm:pt modelId="{C8B38B9A-E737-4E69-A401-F3F5E09762E1}" type="parTrans" cxnId="{60E24348-E5E4-42C1-AEC7-1117F5DD04AE}">
      <dgm:prSet/>
      <dgm:spPr/>
      <dgm:t>
        <a:bodyPr/>
        <a:lstStyle/>
        <a:p>
          <a:endParaRPr lang="en-US"/>
        </a:p>
      </dgm:t>
    </dgm:pt>
    <dgm:pt modelId="{D0251DBB-6B09-4682-A850-E98B086F04A8}" type="sibTrans" cxnId="{60E24348-E5E4-42C1-AEC7-1117F5DD04AE}">
      <dgm:prSet/>
      <dgm:spPr/>
      <dgm:t>
        <a:bodyPr/>
        <a:lstStyle/>
        <a:p>
          <a:endParaRPr lang="en-US"/>
        </a:p>
      </dgm:t>
    </dgm:pt>
    <dgm:pt modelId="{2631116E-FDF2-4847-A330-D5FC1B2C3E6D}">
      <dgm:prSet custT="1"/>
      <dgm:spPr/>
      <dgm:t>
        <a:bodyPr/>
        <a:lstStyle/>
        <a:p>
          <a:r>
            <a:rPr lang="en-US" sz="3200" b="0" dirty="0"/>
            <a:t>Milestones 5: </a:t>
          </a:r>
          <a:r>
            <a:rPr lang="tr-TR" sz="3200" b="0" dirty="0"/>
            <a:t>C</a:t>
          </a:r>
          <a:r>
            <a:rPr lang="en-US" sz="3200" b="0" dirty="0" err="1"/>
            <a:t>ontrol</a:t>
          </a:r>
          <a:r>
            <a:rPr lang="en-US" sz="3200" b="0" dirty="0"/>
            <a:t> the Invitations</a:t>
          </a:r>
        </a:p>
      </dgm:t>
    </dgm:pt>
    <dgm:pt modelId="{DA38CD16-BCC5-488F-B024-5820E95D461A}" type="parTrans" cxnId="{3CBEB241-2359-4B2C-BBAB-64A9A2B41E87}">
      <dgm:prSet/>
      <dgm:spPr/>
      <dgm:t>
        <a:bodyPr/>
        <a:lstStyle/>
        <a:p>
          <a:endParaRPr lang="en-US"/>
        </a:p>
      </dgm:t>
    </dgm:pt>
    <dgm:pt modelId="{70C3B2AE-09DC-44C4-9FF9-7413B75E73D3}" type="sibTrans" cxnId="{3CBEB241-2359-4B2C-BBAB-64A9A2B41E87}">
      <dgm:prSet/>
      <dgm:spPr/>
      <dgm:t>
        <a:bodyPr/>
        <a:lstStyle/>
        <a:p>
          <a:endParaRPr lang="en-US"/>
        </a:p>
      </dgm:t>
    </dgm:pt>
    <dgm:pt modelId="{0AEE8C80-E4BE-4C30-AFC9-6BA071230584}" type="pres">
      <dgm:prSet presAssocID="{0B002656-0901-41B7-95B5-080DF21DC525}" presName="vert0" presStyleCnt="0">
        <dgm:presLayoutVars>
          <dgm:dir/>
          <dgm:animOne val="branch"/>
          <dgm:animLvl val="lvl"/>
        </dgm:presLayoutVars>
      </dgm:prSet>
      <dgm:spPr/>
    </dgm:pt>
    <dgm:pt modelId="{F0262232-F523-40C6-BB33-C575DCEB3041}" type="pres">
      <dgm:prSet presAssocID="{D5058ACF-300D-477B-81CB-CAAD7B84821E}" presName="thickLine" presStyleLbl="alignNode1" presStyleIdx="0" presStyleCnt="5"/>
      <dgm:spPr/>
    </dgm:pt>
    <dgm:pt modelId="{8A2B61CC-BC4B-4D8A-A2EB-A7E656DD9EB4}" type="pres">
      <dgm:prSet presAssocID="{D5058ACF-300D-477B-81CB-CAAD7B84821E}" presName="horz1" presStyleCnt="0"/>
      <dgm:spPr/>
    </dgm:pt>
    <dgm:pt modelId="{1D6BF43F-9353-454D-948F-3F9A61F5BC1B}" type="pres">
      <dgm:prSet presAssocID="{D5058ACF-300D-477B-81CB-CAAD7B84821E}" presName="tx1" presStyleLbl="revTx" presStyleIdx="0" presStyleCnt="5"/>
      <dgm:spPr/>
    </dgm:pt>
    <dgm:pt modelId="{DF89212D-9048-403B-B202-9854374B244C}" type="pres">
      <dgm:prSet presAssocID="{D5058ACF-300D-477B-81CB-CAAD7B84821E}" presName="vert1" presStyleCnt="0"/>
      <dgm:spPr/>
    </dgm:pt>
    <dgm:pt modelId="{959709DD-C4C2-49D1-996A-45E5AEC299A3}" type="pres">
      <dgm:prSet presAssocID="{37B8F5FA-0244-4C05-8614-997694B126D2}" presName="thickLine" presStyleLbl="alignNode1" presStyleIdx="1" presStyleCnt="5"/>
      <dgm:spPr/>
    </dgm:pt>
    <dgm:pt modelId="{C4F2EFA0-6E3A-4669-94F5-33C65822A6AD}" type="pres">
      <dgm:prSet presAssocID="{37B8F5FA-0244-4C05-8614-997694B126D2}" presName="horz1" presStyleCnt="0"/>
      <dgm:spPr/>
    </dgm:pt>
    <dgm:pt modelId="{F50DB901-E373-4F60-B84E-31110EB806CE}" type="pres">
      <dgm:prSet presAssocID="{37B8F5FA-0244-4C05-8614-997694B126D2}" presName="tx1" presStyleLbl="revTx" presStyleIdx="1" presStyleCnt="5"/>
      <dgm:spPr/>
    </dgm:pt>
    <dgm:pt modelId="{A845C1AF-FF06-4905-B35D-C32881218B69}" type="pres">
      <dgm:prSet presAssocID="{37B8F5FA-0244-4C05-8614-997694B126D2}" presName="vert1" presStyleCnt="0"/>
      <dgm:spPr/>
    </dgm:pt>
    <dgm:pt modelId="{E71EBE70-041B-4D85-B2BC-F31E5979B432}" type="pres">
      <dgm:prSet presAssocID="{589DBC8D-76B2-4BD2-A96D-DF532910F50B}" presName="thickLine" presStyleLbl="alignNode1" presStyleIdx="2" presStyleCnt="5"/>
      <dgm:spPr/>
    </dgm:pt>
    <dgm:pt modelId="{59724577-AB1C-4CC4-9590-E742CDEDAB23}" type="pres">
      <dgm:prSet presAssocID="{589DBC8D-76B2-4BD2-A96D-DF532910F50B}" presName="horz1" presStyleCnt="0"/>
      <dgm:spPr/>
    </dgm:pt>
    <dgm:pt modelId="{B67EB42F-35A9-421F-B944-171AECB56EDE}" type="pres">
      <dgm:prSet presAssocID="{589DBC8D-76B2-4BD2-A96D-DF532910F50B}" presName="tx1" presStyleLbl="revTx" presStyleIdx="2" presStyleCnt="5"/>
      <dgm:spPr/>
    </dgm:pt>
    <dgm:pt modelId="{4C140EF6-8E2A-4466-8737-BB7A0AEA5032}" type="pres">
      <dgm:prSet presAssocID="{589DBC8D-76B2-4BD2-A96D-DF532910F50B}" presName="vert1" presStyleCnt="0"/>
      <dgm:spPr/>
    </dgm:pt>
    <dgm:pt modelId="{FEBFDABF-C9A2-43FB-9BBD-527EB23990A0}" type="pres">
      <dgm:prSet presAssocID="{34680799-B46C-405D-95FF-27B33E9B24BC}" presName="thickLine" presStyleLbl="alignNode1" presStyleIdx="3" presStyleCnt="5"/>
      <dgm:spPr/>
    </dgm:pt>
    <dgm:pt modelId="{72E91D26-831C-4F08-BFDF-B603DD59C9B1}" type="pres">
      <dgm:prSet presAssocID="{34680799-B46C-405D-95FF-27B33E9B24BC}" presName="horz1" presStyleCnt="0"/>
      <dgm:spPr/>
    </dgm:pt>
    <dgm:pt modelId="{5D3BCC51-A3EC-4296-BF70-A54B09333031}" type="pres">
      <dgm:prSet presAssocID="{34680799-B46C-405D-95FF-27B33E9B24BC}" presName="tx1" presStyleLbl="revTx" presStyleIdx="3" presStyleCnt="5"/>
      <dgm:spPr/>
    </dgm:pt>
    <dgm:pt modelId="{6AF60C89-0E90-4A10-91DF-1D43FC90AE01}" type="pres">
      <dgm:prSet presAssocID="{34680799-B46C-405D-95FF-27B33E9B24BC}" presName="vert1" presStyleCnt="0"/>
      <dgm:spPr/>
    </dgm:pt>
    <dgm:pt modelId="{BB31C504-B709-48E4-9AF3-BC90B5FBB1FC}" type="pres">
      <dgm:prSet presAssocID="{2631116E-FDF2-4847-A330-D5FC1B2C3E6D}" presName="thickLine" presStyleLbl="alignNode1" presStyleIdx="4" presStyleCnt="5"/>
      <dgm:spPr/>
    </dgm:pt>
    <dgm:pt modelId="{758AEC32-51FA-42B2-AD6A-45E566A485CC}" type="pres">
      <dgm:prSet presAssocID="{2631116E-FDF2-4847-A330-D5FC1B2C3E6D}" presName="horz1" presStyleCnt="0"/>
      <dgm:spPr/>
    </dgm:pt>
    <dgm:pt modelId="{80EA62BE-F462-4B55-B127-F17D320D826B}" type="pres">
      <dgm:prSet presAssocID="{2631116E-FDF2-4847-A330-D5FC1B2C3E6D}" presName="tx1" presStyleLbl="revTx" presStyleIdx="4" presStyleCnt="5"/>
      <dgm:spPr/>
    </dgm:pt>
    <dgm:pt modelId="{C7D4DFAA-D5D0-4A41-8C24-1184B157866B}" type="pres">
      <dgm:prSet presAssocID="{2631116E-FDF2-4847-A330-D5FC1B2C3E6D}" presName="vert1" presStyleCnt="0"/>
      <dgm:spPr/>
    </dgm:pt>
  </dgm:ptLst>
  <dgm:cxnLst>
    <dgm:cxn modelId="{D1262E22-5216-44BB-B295-7D2DBA34104C}" srcId="{0B002656-0901-41B7-95B5-080DF21DC525}" destId="{D5058ACF-300D-477B-81CB-CAAD7B84821E}" srcOrd="0" destOrd="0" parTransId="{D44D632E-D062-4546-8ED6-C7310FEAD400}" sibTransId="{855DC46D-681F-417D-9739-A7983C34FE07}"/>
    <dgm:cxn modelId="{9AA66C30-199F-4375-9B07-07DEAC36C9B4}" type="presOf" srcId="{37B8F5FA-0244-4C05-8614-997694B126D2}" destId="{F50DB901-E373-4F60-B84E-31110EB806CE}" srcOrd="0" destOrd="0" presId="urn:microsoft.com/office/officeart/2008/layout/LinedList"/>
    <dgm:cxn modelId="{3CBEB241-2359-4B2C-BBAB-64A9A2B41E87}" srcId="{0B002656-0901-41B7-95B5-080DF21DC525}" destId="{2631116E-FDF2-4847-A330-D5FC1B2C3E6D}" srcOrd="4" destOrd="0" parTransId="{DA38CD16-BCC5-488F-B024-5820E95D461A}" sibTransId="{70C3B2AE-09DC-44C4-9FF9-7413B75E73D3}"/>
    <dgm:cxn modelId="{60E24348-E5E4-42C1-AEC7-1117F5DD04AE}" srcId="{0B002656-0901-41B7-95B5-080DF21DC525}" destId="{34680799-B46C-405D-95FF-27B33E9B24BC}" srcOrd="3" destOrd="0" parTransId="{C8B38B9A-E737-4E69-A401-F3F5E09762E1}" sibTransId="{D0251DBB-6B09-4682-A850-E98B086F04A8}"/>
    <dgm:cxn modelId="{F0F79158-169E-4C67-9EE6-09EA574C0758}" type="presOf" srcId="{34680799-B46C-405D-95FF-27B33E9B24BC}" destId="{5D3BCC51-A3EC-4296-BF70-A54B09333031}" srcOrd="0" destOrd="0" presId="urn:microsoft.com/office/officeart/2008/layout/LinedList"/>
    <dgm:cxn modelId="{DB829A78-4672-4491-A35A-1EDB8D881E7B}" type="presOf" srcId="{0B002656-0901-41B7-95B5-080DF21DC525}" destId="{0AEE8C80-E4BE-4C30-AFC9-6BA071230584}" srcOrd="0" destOrd="0" presId="urn:microsoft.com/office/officeart/2008/layout/LinedList"/>
    <dgm:cxn modelId="{8353CD7C-9A75-4C5D-A658-4E20413FC0CF}" type="presOf" srcId="{589DBC8D-76B2-4BD2-A96D-DF532910F50B}" destId="{B67EB42F-35A9-421F-B944-171AECB56EDE}" srcOrd="0" destOrd="0" presId="urn:microsoft.com/office/officeart/2008/layout/LinedList"/>
    <dgm:cxn modelId="{C5CE98AB-F1FC-4A38-BAD5-E033DECDB513}" type="presOf" srcId="{2631116E-FDF2-4847-A330-D5FC1B2C3E6D}" destId="{80EA62BE-F462-4B55-B127-F17D320D826B}" srcOrd="0" destOrd="0" presId="urn:microsoft.com/office/officeart/2008/layout/LinedList"/>
    <dgm:cxn modelId="{CF2BF2B1-B561-482A-AABF-51B90599B0E9}" srcId="{0B002656-0901-41B7-95B5-080DF21DC525}" destId="{37B8F5FA-0244-4C05-8614-997694B126D2}" srcOrd="1" destOrd="0" parTransId="{2FD2AB96-A9A3-4949-A915-C3E4D1273917}" sibTransId="{B3A0221B-CC8C-4995-9F8D-3DDA1D358A77}"/>
    <dgm:cxn modelId="{993976C2-E31B-4EFD-A0D2-CF922BC678FE}" srcId="{0B002656-0901-41B7-95B5-080DF21DC525}" destId="{589DBC8D-76B2-4BD2-A96D-DF532910F50B}" srcOrd="2" destOrd="0" parTransId="{1652F639-7815-4864-84F8-8287A634DFD7}" sibTransId="{17B10959-BF34-49F5-99FE-E14CB5FD6653}"/>
    <dgm:cxn modelId="{0B33A4E4-8911-42BC-B569-D9279C5D1BFA}" type="presOf" srcId="{D5058ACF-300D-477B-81CB-CAAD7B84821E}" destId="{1D6BF43F-9353-454D-948F-3F9A61F5BC1B}" srcOrd="0" destOrd="0" presId="urn:microsoft.com/office/officeart/2008/layout/LinedList"/>
    <dgm:cxn modelId="{127A70E0-738C-4265-B678-FB3419DEDB1E}" type="presParOf" srcId="{0AEE8C80-E4BE-4C30-AFC9-6BA071230584}" destId="{F0262232-F523-40C6-BB33-C575DCEB3041}" srcOrd="0" destOrd="0" presId="urn:microsoft.com/office/officeart/2008/layout/LinedList"/>
    <dgm:cxn modelId="{9C447DAE-4C2E-449F-BD23-50CB7540D373}" type="presParOf" srcId="{0AEE8C80-E4BE-4C30-AFC9-6BA071230584}" destId="{8A2B61CC-BC4B-4D8A-A2EB-A7E656DD9EB4}" srcOrd="1" destOrd="0" presId="urn:microsoft.com/office/officeart/2008/layout/LinedList"/>
    <dgm:cxn modelId="{359B5037-4097-4BE5-9E00-67278CA638CC}" type="presParOf" srcId="{8A2B61CC-BC4B-4D8A-A2EB-A7E656DD9EB4}" destId="{1D6BF43F-9353-454D-948F-3F9A61F5BC1B}" srcOrd="0" destOrd="0" presId="urn:microsoft.com/office/officeart/2008/layout/LinedList"/>
    <dgm:cxn modelId="{8A65D73B-9635-477A-9B48-3F96B492DC5C}" type="presParOf" srcId="{8A2B61CC-BC4B-4D8A-A2EB-A7E656DD9EB4}" destId="{DF89212D-9048-403B-B202-9854374B244C}" srcOrd="1" destOrd="0" presId="urn:microsoft.com/office/officeart/2008/layout/LinedList"/>
    <dgm:cxn modelId="{36CB53FA-357F-42E8-9CF1-86BD99B0747D}" type="presParOf" srcId="{0AEE8C80-E4BE-4C30-AFC9-6BA071230584}" destId="{959709DD-C4C2-49D1-996A-45E5AEC299A3}" srcOrd="2" destOrd="0" presId="urn:microsoft.com/office/officeart/2008/layout/LinedList"/>
    <dgm:cxn modelId="{FED5419D-6185-46E2-9334-6DB124B633D2}" type="presParOf" srcId="{0AEE8C80-E4BE-4C30-AFC9-6BA071230584}" destId="{C4F2EFA0-6E3A-4669-94F5-33C65822A6AD}" srcOrd="3" destOrd="0" presId="urn:microsoft.com/office/officeart/2008/layout/LinedList"/>
    <dgm:cxn modelId="{02E91EBB-BB61-4FDD-A813-AA26C8B74F5A}" type="presParOf" srcId="{C4F2EFA0-6E3A-4669-94F5-33C65822A6AD}" destId="{F50DB901-E373-4F60-B84E-31110EB806CE}" srcOrd="0" destOrd="0" presId="urn:microsoft.com/office/officeart/2008/layout/LinedList"/>
    <dgm:cxn modelId="{8FAE784E-66EC-46AE-B640-AC3DFDEFA518}" type="presParOf" srcId="{C4F2EFA0-6E3A-4669-94F5-33C65822A6AD}" destId="{A845C1AF-FF06-4905-B35D-C32881218B69}" srcOrd="1" destOrd="0" presId="urn:microsoft.com/office/officeart/2008/layout/LinedList"/>
    <dgm:cxn modelId="{901CD3D7-59D6-4EE8-A81D-9498865B9BEA}" type="presParOf" srcId="{0AEE8C80-E4BE-4C30-AFC9-6BA071230584}" destId="{E71EBE70-041B-4D85-B2BC-F31E5979B432}" srcOrd="4" destOrd="0" presId="urn:microsoft.com/office/officeart/2008/layout/LinedList"/>
    <dgm:cxn modelId="{D141B8F6-6E86-49A1-979B-7B3AFA5EF459}" type="presParOf" srcId="{0AEE8C80-E4BE-4C30-AFC9-6BA071230584}" destId="{59724577-AB1C-4CC4-9590-E742CDEDAB23}" srcOrd="5" destOrd="0" presId="urn:microsoft.com/office/officeart/2008/layout/LinedList"/>
    <dgm:cxn modelId="{AAB1B674-B77F-4BFB-89DF-2DF7C4B52A26}" type="presParOf" srcId="{59724577-AB1C-4CC4-9590-E742CDEDAB23}" destId="{B67EB42F-35A9-421F-B944-171AECB56EDE}" srcOrd="0" destOrd="0" presId="urn:microsoft.com/office/officeart/2008/layout/LinedList"/>
    <dgm:cxn modelId="{FC055B48-1CD4-4E31-BF02-6D31A206B81E}" type="presParOf" srcId="{59724577-AB1C-4CC4-9590-E742CDEDAB23}" destId="{4C140EF6-8E2A-4466-8737-BB7A0AEA5032}" srcOrd="1" destOrd="0" presId="urn:microsoft.com/office/officeart/2008/layout/LinedList"/>
    <dgm:cxn modelId="{2A2FAF39-A98D-4811-AD8C-9FFCDFA432A2}" type="presParOf" srcId="{0AEE8C80-E4BE-4C30-AFC9-6BA071230584}" destId="{FEBFDABF-C9A2-43FB-9BBD-527EB23990A0}" srcOrd="6" destOrd="0" presId="urn:microsoft.com/office/officeart/2008/layout/LinedList"/>
    <dgm:cxn modelId="{28DEDE4C-DCE2-4C89-BF34-98F53CC147B0}" type="presParOf" srcId="{0AEE8C80-E4BE-4C30-AFC9-6BA071230584}" destId="{72E91D26-831C-4F08-BFDF-B603DD59C9B1}" srcOrd="7" destOrd="0" presId="urn:microsoft.com/office/officeart/2008/layout/LinedList"/>
    <dgm:cxn modelId="{607513CB-6FA2-4467-83BD-10195961DAE6}" type="presParOf" srcId="{72E91D26-831C-4F08-BFDF-B603DD59C9B1}" destId="{5D3BCC51-A3EC-4296-BF70-A54B09333031}" srcOrd="0" destOrd="0" presId="urn:microsoft.com/office/officeart/2008/layout/LinedList"/>
    <dgm:cxn modelId="{726B8746-F011-4118-A208-A75590738AB9}" type="presParOf" srcId="{72E91D26-831C-4F08-BFDF-B603DD59C9B1}" destId="{6AF60C89-0E90-4A10-91DF-1D43FC90AE01}" srcOrd="1" destOrd="0" presId="urn:microsoft.com/office/officeart/2008/layout/LinedList"/>
    <dgm:cxn modelId="{EA781A49-BFE4-4FC7-848D-CF7076EDC4F2}" type="presParOf" srcId="{0AEE8C80-E4BE-4C30-AFC9-6BA071230584}" destId="{BB31C504-B709-48E4-9AF3-BC90B5FBB1FC}" srcOrd="8" destOrd="0" presId="urn:microsoft.com/office/officeart/2008/layout/LinedList"/>
    <dgm:cxn modelId="{16A530DE-BCEC-45F4-9CFA-3DCCBEC3D8A4}" type="presParOf" srcId="{0AEE8C80-E4BE-4C30-AFC9-6BA071230584}" destId="{758AEC32-51FA-42B2-AD6A-45E566A485CC}" srcOrd="9" destOrd="0" presId="urn:microsoft.com/office/officeart/2008/layout/LinedList"/>
    <dgm:cxn modelId="{71511A30-D8B2-49A3-B03A-0A262AAB772B}" type="presParOf" srcId="{758AEC32-51FA-42B2-AD6A-45E566A485CC}" destId="{80EA62BE-F462-4B55-B127-F17D320D826B}" srcOrd="0" destOrd="0" presId="urn:microsoft.com/office/officeart/2008/layout/LinedList"/>
    <dgm:cxn modelId="{C9EDEF8B-EBD7-4CB0-B50C-F0E13609C822}" type="presParOf" srcId="{758AEC32-51FA-42B2-AD6A-45E566A485CC}" destId="{C7D4DFAA-D5D0-4A41-8C24-1184B157866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CA6AE8-9545-3144-8A66-9CDFED58E174}" type="doc">
      <dgm:prSet loTypeId="urn:microsoft.com/office/officeart/2005/8/layout/orgChart1" loCatId="" qsTypeId="urn:microsoft.com/office/officeart/2005/8/quickstyle/simple2" qsCatId="simple" csTypeId="urn:microsoft.com/office/officeart/2005/8/colors/accent2_2" csCatId="accent2" phldr="1"/>
      <dgm:spPr/>
      <dgm:t>
        <a:bodyPr/>
        <a:lstStyle/>
        <a:p>
          <a:endParaRPr lang="de-DE"/>
        </a:p>
      </dgm:t>
    </dgm:pt>
    <dgm:pt modelId="{4B03A5B3-FB87-E943-A2B3-32FB77D75D04}">
      <dgm:prSet phldrT="[Text]"/>
      <dgm:spPr/>
      <dgm:t>
        <a:bodyPr/>
        <a:lstStyle/>
        <a:p>
          <a:r>
            <a:rPr lang="tr-TR" b="1" dirty="0" err="1"/>
            <a:t>Entertaining</a:t>
          </a:r>
          <a:r>
            <a:rPr lang="tr-TR" b="1" dirty="0"/>
            <a:t> </a:t>
          </a:r>
          <a:r>
            <a:rPr lang="tr-TR" b="1" dirty="0" err="1"/>
            <a:t>Day</a:t>
          </a:r>
          <a:r>
            <a:rPr lang="tr-TR" b="1" dirty="0"/>
            <a:t> in </a:t>
          </a:r>
          <a:r>
            <a:rPr lang="tr-TR" b="1" dirty="0" err="1"/>
            <a:t>Istanbul</a:t>
          </a:r>
          <a:endParaRPr lang="de-DE" b="1" dirty="0"/>
        </a:p>
      </dgm:t>
    </dgm:pt>
    <dgm:pt modelId="{42C44630-0D9C-2347-8557-8F246C36DCFC}" type="parTrans" cxnId="{F7736127-E397-1D46-B5C6-D22B986E0447}">
      <dgm:prSet/>
      <dgm:spPr/>
      <dgm:t>
        <a:bodyPr/>
        <a:lstStyle/>
        <a:p>
          <a:endParaRPr lang="de-DE"/>
        </a:p>
      </dgm:t>
    </dgm:pt>
    <dgm:pt modelId="{17BAC14E-0FEA-7A47-B6BC-FC5867084974}" type="sibTrans" cxnId="{F7736127-E397-1D46-B5C6-D22B986E0447}">
      <dgm:prSet/>
      <dgm:spPr/>
      <dgm:t>
        <a:bodyPr/>
        <a:lstStyle/>
        <a:p>
          <a:endParaRPr lang="de-DE"/>
        </a:p>
      </dgm:t>
    </dgm:pt>
    <dgm:pt modelId="{A3F9823F-838C-4343-A97D-8142E2F62423}">
      <dgm:prSet phldrT="[Text]"/>
      <dgm:spPr/>
      <dgm:t>
        <a:bodyPr/>
        <a:lstStyle/>
        <a:p>
          <a:r>
            <a:rPr lang="tr-TR"/>
            <a:t>Food and Drinks</a:t>
          </a:r>
          <a:endParaRPr lang="de-DE"/>
        </a:p>
      </dgm:t>
    </dgm:pt>
    <dgm:pt modelId="{49B6E850-214B-9442-95AB-095967991A45}" type="parTrans" cxnId="{B207E000-ED6C-7F4B-8D33-CC730242C3C2}">
      <dgm:prSet/>
      <dgm:spPr/>
      <dgm:t>
        <a:bodyPr/>
        <a:lstStyle/>
        <a:p>
          <a:endParaRPr lang="de-DE" sz="1100"/>
        </a:p>
      </dgm:t>
    </dgm:pt>
    <dgm:pt modelId="{BA87AA99-05A4-5646-8B0D-76C9B2B39975}" type="sibTrans" cxnId="{B207E000-ED6C-7F4B-8D33-CC730242C3C2}">
      <dgm:prSet/>
      <dgm:spPr/>
      <dgm:t>
        <a:bodyPr/>
        <a:lstStyle/>
        <a:p>
          <a:endParaRPr lang="de-DE"/>
        </a:p>
      </dgm:t>
    </dgm:pt>
    <dgm:pt modelId="{E47CE168-4317-4645-8B4E-24192B8224E9}">
      <dgm:prSet phldrT="[Text]"/>
      <dgm:spPr/>
      <dgm:t>
        <a:bodyPr/>
        <a:lstStyle/>
        <a:p>
          <a:r>
            <a:rPr lang="tr-TR"/>
            <a:t>Check Availability</a:t>
          </a:r>
          <a:endParaRPr lang="de-DE"/>
        </a:p>
      </dgm:t>
    </dgm:pt>
    <dgm:pt modelId="{F3DE9D66-7EED-B046-B395-548C98B9CEB1}" type="parTrans" cxnId="{C21CD9E4-4A3D-644E-A7A9-669AAC736E13}">
      <dgm:prSet/>
      <dgm:spPr/>
      <dgm:t>
        <a:bodyPr/>
        <a:lstStyle/>
        <a:p>
          <a:endParaRPr lang="de-DE" sz="1100"/>
        </a:p>
      </dgm:t>
    </dgm:pt>
    <dgm:pt modelId="{4A057F4C-3580-BC46-BE21-F815A6DDEC4E}" type="sibTrans" cxnId="{C21CD9E4-4A3D-644E-A7A9-669AAC736E13}">
      <dgm:prSet/>
      <dgm:spPr/>
      <dgm:t>
        <a:bodyPr/>
        <a:lstStyle/>
        <a:p>
          <a:endParaRPr lang="de-DE"/>
        </a:p>
      </dgm:t>
    </dgm:pt>
    <dgm:pt modelId="{1A5BC874-2F1F-024E-BA93-F15D5B41694D}">
      <dgm:prSet phldrT="[Text]"/>
      <dgm:spPr/>
      <dgm:t>
        <a:bodyPr/>
        <a:lstStyle/>
        <a:p>
          <a:r>
            <a:rPr lang="tr-TR" dirty="0" err="1"/>
            <a:t>Make</a:t>
          </a:r>
          <a:r>
            <a:rPr lang="tr-TR" dirty="0"/>
            <a:t> </a:t>
          </a:r>
          <a:r>
            <a:rPr lang="tr-TR" dirty="0" err="1"/>
            <a:t>Reservation</a:t>
          </a:r>
          <a:endParaRPr lang="de-DE" dirty="0"/>
        </a:p>
      </dgm:t>
    </dgm:pt>
    <dgm:pt modelId="{E8DE3320-0523-4F4C-8B5C-5941C508318C}" type="parTrans" cxnId="{E2C8D9FB-E923-8C46-9690-8862045B12F9}">
      <dgm:prSet/>
      <dgm:spPr/>
      <dgm:t>
        <a:bodyPr/>
        <a:lstStyle/>
        <a:p>
          <a:endParaRPr lang="de-DE" sz="1100"/>
        </a:p>
      </dgm:t>
    </dgm:pt>
    <dgm:pt modelId="{2C82F753-88F3-D345-9220-B33B97342E24}" type="sibTrans" cxnId="{E2C8D9FB-E923-8C46-9690-8862045B12F9}">
      <dgm:prSet/>
      <dgm:spPr/>
      <dgm:t>
        <a:bodyPr/>
        <a:lstStyle/>
        <a:p>
          <a:endParaRPr lang="de-DE"/>
        </a:p>
      </dgm:t>
    </dgm:pt>
    <dgm:pt modelId="{5E284A56-9BE3-DA44-9ADA-393DF0EE3DAB}">
      <dgm:prSet phldrT="[Text]"/>
      <dgm:spPr/>
      <dgm:t>
        <a:bodyPr/>
        <a:lstStyle/>
        <a:p>
          <a:r>
            <a:rPr lang="tr-TR"/>
            <a:t>Rent Busses</a:t>
          </a:r>
          <a:endParaRPr lang="de-DE"/>
        </a:p>
      </dgm:t>
    </dgm:pt>
    <dgm:pt modelId="{1FC63B95-A259-294B-9E0C-BBE3831896FD}" type="parTrans" cxnId="{69CE4BA3-7AFF-D64B-BDE1-1D34BCD884EB}">
      <dgm:prSet/>
      <dgm:spPr/>
      <dgm:t>
        <a:bodyPr/>
        <a:lstStyle/>
        <a:p>
          <a:endParaRPr lang="de-DE" sz="1100"/>
        </a:p>
      </dgm:t>
    </dgm:pt>
    <dgm:pt modelId="{CA0F24AE-4CDF-9D4D-8CA0-CAE904E0C1B4}" type="sibTrans" cxnId="{69CE4BA3-7AFF-D64B-BDE1-1D34BCD884EB}">
      <dgm:prSet/>
      <dgm:spPr/>
      <dgm:t>
        <a:bodyPr/>
        <a:lstStyle/>
        <a:p>
          <a:endParaRPr lang="de-DE"/>
        </a:p>
      </dgm:t>
    </dgm:pt>
    <dgm:pt modelId="{1E78DB60-993E-6F49-B44C-6DF7BC0AE86D}">
      <dgm:prSet phldrT="[Text]"/>
      <dgm:spPr/>
      <dgm:t>
        <a:bodyPr/>
        <a:lstStyle/>
        <a:p>
          <a:r>
            <a:rPr lang="tr-TR"/>
            <a:t>Event Place</a:t>
          </a:r>
          <a:endParaRPr lang="de-DE"/>
        </a:p>
      </dgm:t>
    </dgm:pt>
    <dgm:pt modelId="{00AF13F2-2147-DA4B-A8FE-268E4140D9A1}" type="parTrans" cxnId="{4FB3E7F0-F143-1844-8758-C8F9854844D1}">
      <dgm:prSet/>
      <dgm:spPr/>
      <dgm:t>
        <a:bodyPr/>
        <a:lstStyle/>
        <a:p>
          <a:endParaRPr lang="de-DE" sz="1100"/>
        </a:p>
      </dgm:t>
    </dgm:pt>
    <dgm:pt modelId="{29AEEB66-1091-8E41-B8F7-CA8A55465D41}" type="sibTrans" cxnId="{4FB3E7F0-F143-1844-8758-C8F9854844D1}">
      <dgm:prSet/>
      <dgm:spPr/>
      <dgm:t>
        <a:bodyPr/>
        <a:lstStyle/>
        <a:p>
          <a:endParaRPr lang="de-DE"/>
        </a:p>
      </dgm:t>
    </dgm:pt>
    <dgm:pt modelId="{99D64090-ADEE-D749-8F47-0A0CABF65582}">
      <dgm:prSet phldrT="[Text]"/>
      <dgm:spPr/>
      <dgm:t>
        <a:bodyPr/>
        <a:lstStyle/>
        <a:p>
          <a:r>
            <a:rPr lang="tr-TR" dirty="0" err="1"/>
            <a:t>Invitations</a:t>
          </a:r>
          <a:endParaRPr lang="de-DE" dirty="0"/>
        </a:p>
      </dgm:t>
    </dgm:pt>
    <dgm:pt modelId="{4EBA198F-6ED2-B94C-927C-DAAADA99864F}" type="parTrans" cxnId="{50CA7D10-9750-4A42-B50F-A3BAE1D60EB3}">
      <dgm:prSet/>
      <dgm:spPr/>
      <dgm:t>
        <a:bodyPr/>
        <a:lstStyle/>
        <a:p>
          <a:endParaRPr lang="de-DE" sz="1100"/>
        </a:p>
      </dgm:t>
    </dgm:pt>
    <dgm:pt modelId="{7D36C4A5-7452-6347-B6EE-4E4C57ED2E73}" type="sibTrans" cxnId="{50CA7D10-9750-4A42-B50F-A3BAE1D60EB3}">
      <dgm:prSet/>
      <dgm:spPr/>
      <dgm:t>
        <a:bodyPr/>
        <a:lstStyle/>
        <a:p>
          <a:endParaRPr lang="de-DE"/>
        </a:p>
      </dgm:t>
    </dgm:pt>
    <dgm:pt modelId="{BCB7A32D-C649-CA4C-86B9-31CD8421E271}">
      <dgm:prSet phldrT="[Text]"/>
      <dgm:spPr/>
      <dgm:t>
        <a:bodyPr/>
        <a:lstStyle/>
        <a:p>
          <a:r>
            <a:rPr lang="tr-TR" dirty="0" err="1"/>
            <a:t>Send</a:t>
          </a:r>
          <a:r>
            <a:rPr lang="tr-TR" dirty="0"/>
            <a:t> </a:t>
          </a:r>
          <a:r>
            <a:rPr lang="tr-TR" dirty="0" err="1"/>
            <a:t>invitations</a:t>
          </a:r>
          <a:r>
            <a:rPr lang="tr-TR" dirty="0"/>
            <a:t> e-</a:t>
          </a:r>
          <a:r>
            <a:rPr lang="tr-TR" dirty="0" err="1"/>
            <a:t>mails</a:t>
          </a:r>
          <a:endParaRPr lang="de-DE" dirty="0"/>
        </a:p>
      </dgm:t>
    </dgm:pt>
    <dgm:pt modelId="{427A2A7B-6C46-2942-9E05-54503B532C3B}" type="parTrans" cxnId="{9B3D4B00-091E-984F-A820-29A7CE034C65}">
      <dgm:prSet/>
      <dgm:spPr/>
      <dgm:t>
        <a:bodyPr/>
        <a:lstStyle/>
        <a:p>
          <a:endParaRPr lang="de-DE" sz="1100"/>
        </a:p>
      </dgm:t>
    </dgm:pt>
    <dgm:pt modelId="{4237DC12-0164-AC49-AD05-64C42DC690F8}" type="sibTrans" cxnId="{9B3D4B00-091E-984F-A820-29A7CE034C65}">
      <dgm:prSet/>
      <dgm:spPr/>
      <dgm:t>
        <a:bodyPr/>
        <a:lstStyle/>
        <a:p>
          <a:endParaRPr lang="de-DE"/>
        </a:p>
      </dgm:t>
    </dgm:pt>
    <dgm:pt modelId="{14BC58BE-FE75-9345-BE8E-43DC45CC8166}">
      <dgm:prSet phldrT="[Text]"/>
      <dgm:spPr/>
      <dgm:t>
        <a:bodyPr/>
        <a:lstStyle/>
        <a:p>
          <a:r>
            <a:rPr lang="tr-TR"/>
            <a:t>Layout Design</a:t>
          </a:r>
          <a:endParaRPr lang="de-DE"/>
        </a:p>
      </dgm:t>
    </dgm:pt>
    <dgm:pt modelId="{AFF9F6A4-93E9-104D-92AF-B24E8C596ADC}" type="parTrans" cxnId="{8063FDB4-172B-6D47-A8AC-CAA3364F2192}">
      <dgm:prSet/>
      <dgm:spPr/>
      <dgm:t>
        <a:bodyPr/>
        <a:lstStyle/>
        <a:p>
          <a:endParaRPr lang="de-DE" sz="1400"/>
        </a:p>
      </dgm:t>
    </dgm:pt>
    <dgm:pt modelId="{5815B84B-4DBD-6C47-BAB7-1C8A63E4FA82}" type="sibTrans" cxnId="{8063FDB4-172B-6D47-A8AC-CAA3364F2192}">
      <dgm:prSet/>
      <dgm:spPr/>
      <dgm:t>
        <a:bodyPr/>
        <a:lstStyle/>
        <a:p>
          <a:endParaRPr lang="de-DE"/>
        </a:p>
      </dgm:t>
    </dgm:pt>
    <dgm:pt modelId="{2DB4DE04-B90B-C745-ACAB-A8AAA0D2FFC2}">
      <dgm:prSet phldrT="[Text]"/>
      <dgm:spPr/>
      <dgm:t>
        <a:bodyPr/>
        <a:lstStyle/>
        <a:p>
          <a:r>
            <a:rPr lang="tr-TR"/>
            <a:t>Get tables and chairs</a:t>
          </a:r>
          <a:endParaRPr lang="de-DE"/>
        </a:p>
      </dgm:t>
    </dgm:pt>
    <dgm:pt modelId="{AF796AB1-6898-2642-99F2-B1F28BBEC8DB}" type="parTrans" cxnId="{EC745719-DB48-954C-9A65-8EF969CF3E61}">
      <dgm:prSet/>
      <dgm:spPr/>
      <dgm:t>
        <a:bodyPr/>
        <a:lstStyle/>
        <a:p>
          <a:endParaRPr lang="de-DE" sz="1400"/>
        </a:p>
      </dgm:t>
    </dgm:pt>
    <dgm:pt modelId="{7CE4EBAD-28D5-D540-A289-71197456EA9F}" type="sibTrans" cxnId="{EC745719-DB48-954C-9A65-8EF969CF3E61}">
      <dgm:prSet/>
      <dgm:spPr/>
      <dgm:t>
        <a:bodyPr/>
        <a:lstStyle/>
        <a:p>
          <a:endParaRPr lang="de-DE"/>
        </a:p>
      </dgm:t>
    </dgm:pt>
    <dgm:pt modelId="{F9170225-9312-294C-A822-04EFB1793567}">
      <dgm:prSet phldrT="[Text]"/>
      <dgm:spPr/>
      <dgm:t>
        <a:bodyPr/>
        <a:lstStyle/>
        <a:p>
          <a:r>
            <a:rPr lang="tr-TR" dirty="0" err="1"/>
            <a:t>Transportation</a:t>
          </a:r>
          <a:endParaRPr lang="de-DE" dirty="0"/>
        </a:p>
      </dgm:t>
    </dgm:pt>
    <dgm:pt modelId="{3E10F022-B0DB-CA45-B8FD-D29717E51316}" type="parTrans" cxnId="{18390663-5C7A-0F45-88B3-C964DDAE49BB}">
      <dgm:prSet/>
      <dgm:spPr/>
      <dgm:t>
        <a:bodyPr/>
        <a:lstStyle/>
        <a:p>
          <a:endParaRPr lang="de-DE" sz="1400"/>
        </a:p>
      </dgm:t>
    </dgm:pt>
    <dgm:pt modelId="{F808CD60-258E-C048-B3E0-5994109F0C74}" type="sibTrans" cxnId="{18390663-5C7A-0F45-88B3-C964DDAE49BB}">
      <dgm:prSet/>
      <dgm:spPr/>
      <dgm:t>
        <a:bodyPr/>
        <a:lstStyle/>
        <a:p>
          <a:endParaRPr lang="de-DE"/>
        </a:p>
      </dgm:t>
    </dgm:pt>
    <dgm:pt modelId="{36F08F2A-9EB5-C140-AC9F-2D18E170A9D7}">
      <dgm:prSet phldrT="[Text]"/>
      <dgm:spPr/>
      <dgm:t>
        <a:bodyPr/>
        <a:lstStyle/>
        <a:p>
          <a:r>
            <a:rPr lang="tr-TR"/>
            <a:t>Check Traffic Status</a:t>
          </a:r>
          <a:endParaRPr lang="de-DE"/>
        </a:p>
      </dgm:t>
    </dgm:pt>
    <dgm:pt modelId="{EE560875-3E9B-E847-94A5-D2DC9F5602E8}" type="parTrans" cxnId="{CC3AB1BC-649B-DA4B-B47B-D8ECF2A6D756}">
      <dgm:prSet/>
      <dgm:spPr/>
      <dgm:t>
        <a:bodyPr/>
        <a:lstStyle/>
        <a:p>
          <a:endParaRPr lang="de-DE" sz="1400"/>
        </a:p>
      </dgm:t>
    </dgm:pt>
    <dgm:pt modelId="{1B5AD907-320E-3C4E-AE4C-51C56DDDFB10}" type="sibTrans" cxnId="{CC3AB1BC-649B-DA4B-B47B-D8ECF2A6D756}">
      <dgm:prSet/>
      <dgm:spPr/>
      <dgm:t>
        <a:bodyPr/>
        <a:lstStyle/>
        <a:p>
          <a:endParaRPr lang="de-DE"/>
        </a:p>
      </dgm:t>
    </dgm:pt>
    <dgm:pt modelId="{CD59C2D7-5B1E-F34D-926C-0603354700C4}">
      <dgm:prSet phldrT="[Text]"/>
      <dgm:spPr/>
      <dgm:t>
        <a:bodyPr/>
        <a:lstStyle/>
        <a:p>
          <a:r>
            <a:rPr lang="tr-TR" dirty="0" err="1"/>
            <a:t>Entertaintment</a:t>
          </a:r>
          <a:endParaRPr lang="de-DE" dirty="0"/>
        </a:p>
      </dgm:t>
    </dgm:pt>
    <dgm:pt modelId="{B86FE116-BACC-0F4E-9367-CD62B697F639}" type="parTrans" cxnId="{D55D910C-A423-8844-8D90-AD9AECF3596A}">
      <dgm:prSet/>
      <dgm:spPr/>
      <dgm:t>
        <a:bodyPr/>
        <a:lstStyle/>
        <a:p>
          <a:endParaRPr lang="de-DE" sz="1400"/>
        </a:p>
      </dgm:t>
    </dgm:pt>
    <dgm:pt modelId="{49ADF0A4-8F7A-5442-AE5E-0D56AA726495}" type="sibTrans" cxnId="{D55D910C-A423-8844-8D90-AD9AECF3596A}">
      <dgm:prSet/>
      <dgm:spPr/>
      <dgm:t>
        <a:bodyPr/>
        <a:lstStyle/>
        <a:p>
          <a:endParaRPr lang="de-DE"/>
        </a:p>
      </dgm:t>
    </dgm:pt>
    <dgm:pt modelId="{8E7ED933-2259-4A07-8684-1F5A56A14636}">
      <dgm:prSet phldrT="[Text]"/>
      <dgm:spPr/>
      <dgm:t>
        <a:bodyPr/>
        <a:lstStyle/>
        <a:p>
          <a:r>
            <a:rPr lang="tr-TR"/>
            <a:t>Insurance</a:t>
          </a:r>
          <a:endParaRPr lang="de-DE"/>
        </a:p>
      </dgm:t>
    </dgm:pt>
    <dgm:pt modelId="{38DF5D23-9D1E-441F-84AF-B29ABA0D1CEA}" type="parTrans" cxnId="{06C1F061-1F78-4674-9894-B022F3FC621F}">
      <dgm:prSet/>
      <dgm:spPr/>
      <dgm:t>
        <a:bodyPr/>
        <a:lstStyle/>
        <a:p>
          <a:endParaRPr lang="en-US"/>
        </a:p>
      </dgm:t>
    </dgm:pt>
    <dgm:pt modelId="{21BB76EF-52FC-4D41-B7AB-D70E63E6E62E}" type="sibTrans" cxnId="{06C1F061-1F78-4674-9894-B022F3FC621F}">
      <dgm:prSet/>
      <dgm:spPr/>
      <dgm:t>
        <a:bodyPr/>
        <a:lstStyle/>
        <a:p>
          <a:endParaRPr lang="en-US"/>
        </a:p>
      </dgm:t>
    </dgm:pt>
    <dgm:pt modelId="{C5BEC605-11C9-42C8-A20A-7F7981F3D467}">
      <dgm:prSet phldrT="[Text]"/>
      <dgm:spPr/>
      <dgm:t>
        <a:bodyPr/>
        <a:lstStyle/>
        <a:p>
          <a:r>
            <a:rPr lang="tr-TR"/>
            <a:t>Parking Area Organization</a:t>
          </a:r>
          <a:endParaRPr lang="de-DE"/>
        </a:p>
      </dgm:t>
    </dgm:pt>
    <dgm:pt modelId="{5D982B89-2E73-494C-9C44-FB365DA25624}" type="parTrans" cxnId="{DBDC3FF2-023D-4BE8-96E1-8E00AD8AA009}">
      <dgm:prSet/>
      <dgm:spPr/>
      <dgm:t>
        <a:bodyPr/>
        <a:lstStyle/>
        <a:p>
          <a:endParaRPr lang="en-US"/>
        </a:p>
      </dgm:t>
    </dgm:pt>
    <dgm:pt modelId="{7969A2A2-CB1C-44A9-B107-0FB83931C26B}" type="sibTrans" cxnId="{DBDC3FF2-023D-4BE8-96E1-8E00AD8AA009}">
      <dgm:prSet/>
      <dgm:spPr/>
      <dgm:t>
        <a:bodyPr/>
        <a:lstStyle/>
        <a:p>
          <a:endParaRPr lang="en-US"/>
        </a:p>
      </dgm:t>
    </dgm:pt>
    <dgm:pt modelId="{BD5478D5-E5C6-4EEF-81BF-4C17CD1577AB}">
      <dgm:prSet phldrT="[Text]"/>
      <dgm:spPr/>
      <dgm:t>
        <a:bodyPr/>
        <a:lstStyle/>
        <a:p>
          <a:r>
            <a:rPr lang="tr-TR"/>
            <a:t>Security Check</a:t>
          </a:r>
          <a:endParaRPr lang="de-DE"/>
        </a:p>
      </dgm:t>
    </dgm:pt>
    <dgm:pt modelId="{639582F4-D507-49B6-9174-9033684D2BA3}" type="parTrans" cxnId="{A8A5BA3B-246D-4F1A-815A-27B6DD6B692C}">
      <dgm:prSet/>
      <dgm:spPr/>
      <dgm:t>
        <a:bodyPr/>
        <a:lstStyle/>
        <a:p>
          <a:endParaRPr lang="en-US"/>
        </a:p>
      </dgm:t>
    </dgm:pt>
    <dgm:pt modelId="{DE554356-57F6-4E20-9D66-3DBDE0561009}" type="sibTrans" cxnId="{A8A5BA3B-246D-4F1A-815A-27B6DD6B692C}">
      <dgm:prSet/>
      <dgm:spPr/>
      <dgm:t>
        <a:bodyPr/>
        <a:lstStyle/>
        <a:p>
          <a:endParaRPr lang="en-US"/>
        </a:p>
      </dgm:t>
    </dgm:pt>
    <dgm:pt modelId="{38193224-4BC8-48CA-8E0F-D0946258E96C}">
      <dgm:prSet phldrT="[Text]"/>
      <dgm:spPr/>
      <dgm:t>
        <a:bodyPr/>
        <a:lstStyle/>
        <a:p>
          <a:r>
            <a:rPr lang="tr-TR"/>
            <a:t>Decorate</a:t>
          </a:r>
          <a:endParaRPr lang="de-DE"/>
        </a:p>
      </dgm:t>
    </dgm:pt>
    <dgm:pt modelId="{59490E61-4B4E-4E92-AEF9-AFCA7E2264FA}" type="parTrans" cxnId="{26B2BEEB-4973-44C7-8A3D-A40D8ECCE7BF}">
      <dgm:prSet/>
      <dgm:spPr/>
      <dgm:t>
        <a:bodyPr/>
        <a:lstStyle/>
        <a:p>
          <a:endParaRPr lang="en-US"/>
        </a:p>
      </dgm:t>
    </dgm:pt>
    <dgm:pt modelId="{17248A8D-8592-4CEC-9018-0015F69B5F19}" type="sibTrans" cxnId="{26B2BEEB-4973-44C7-8A3D-A40D8ECCE7BF}">
      <dgm:prSet/>
      <dgm:spPr/>
      <dgm:t>
        <a:bodyPr/>
        <a:lstStyle/>
        <a:p>
          <a:endParaRPr lang="en-US"/>
        </a:p>
      </dgm:t>
    </dgm:pt>
    <dgm:pt modelId="{40FE64C3-5EE1-4873-BCA4-BEA8738CE86F}">
      <dgm:prSet phldrT="[Text]"/>
      <dgm:spPr/>
      <dgm:t>
        <a:bodyPr/>
        <a:lstStyle/>
        <a:p>
          <a:r>
            <a:rPr lang="tr-TR"/>
            <a:t>Decide on Catering Menu</a:t>
          </a:r>
          <a:endParaRPr lang="de-DE"/>
        </a:p>
      </dgm:t>
    </dgm:pt>
    <dgm:pt modelId="{8E25D756-0242-4FEC-808A-3216916B216D}" type="parTrans" cxnId="{B6281F92-A6E3-460A-BAA8-BB84B31BFBBA}">
      <dgm:prSet/>
      <dgm:spPr/>
      <dgm:t>
        <a:bodyPr/>
        <a:lstStyle/>
        <a:p>
          <a:endParaRPr lang="en-US"/>
        </a:p>
      </dgm:t>
    </dgm:pt>
    <dgm:pt modelId="{036E4BFD-A781-460A-9F36-F865F0B4561C}" type="sibTrans" cxnId="{B6281F92-A6E3-460A-BAA8-BB84B31BFBBA}">
      <dgm:prSet/>
      <dgm:spPr/>
      <dgm:t>
        <a:bodyPr/>
        <a:lstStyle/>
        <a:p>
          <a:endParaRPr lang="en-US"/>
        </a:p>
      </dgm:t>
    </dgm:pt>
    <dgm:pt modelId="{9823D0DC-FB92-4B7D-8688-82ADE571CB00}">
      <dgm:prSet phldrT="[Text]"/>
      <dgm:spPr/>
      <dgm:t>
        <a:bodyPr/>
        <a:lstStyle/>
        <a:p>
          <a:r>
            <a:rPr lang="tr-TR"/>
            <a:t>Food and Drinks Order</a:t>
          </a:r>
          <a:endParaRPr lang="de-DE"/>
        </a:p>
      </dgm:t>
    </dgm:pt>
    <dgm:pt modelId="{F0AC7E7E-FA80-4753-99FB-1E1AFD64C1B7}" type="parTrans" cxnId="{61C06038-ACB3-419C-A558-2F3376EDD2CB}">
      <dgm:prSet/>
      <dgm:spPr/>
      <dgm:t>
        <a:bodyPr/>
        <a:lstStyle/>
        <a:p>
          <a:endParaRPr lang="en-US"/>
        </a:p>
      </dgm:t>
    </dgm:pt>
    <dgm:pt modelId="{CAC276B2-C181-44DF-B5F5-2AF5ACCBC805}" type="sibTrans" cxnId="{61C06038-ACB3-419C-A558-2F3376EDD2CB}">
      <dgm:prSet/>
      <dgm:spPr/>
      <dgm:t>
        <a:bodyPr/>
        <a:lstStyle/>
        <a:p>
          <a:endParaRPr lang="en-US"/>
        </a:p>
      </dgm:t>
    </dgm:pt>
    <dgm:pt modelId="{5E4A5CCC-4F28-4C1E-BF7D-0DB426D28088}">
      <dgm:prSet phldrT="[Text]"/>
      <dgm:spPr/>
      <dgm:t>
        <a:bodyPr/>
        <a:lstStyle/>
        <a:p>
          <a:r>
            <a:rPr lang="tr-TR"/>
            <a:t>Bus Breakfast</a:t>
          </a:r>
          <a:endParaRPr lang="de-DE"/>
        </a:p>
      </dgm:t>
    </dgm:pt>
    <dgm:pt modelId="{46E49261-19B0-4518-B6F9-DCD6130BD509}" type="parTrans" cxnId="{3E5815DA-704E-4FD2-B58C-A21B6EC24A52}">
      <dgm:prSet/>
      <dgm:spPr/>
      <dgm:t>
        <a:bodyPr/>
        <a:lstStyle/>
        <a:p>
          <a:endParaRPr lang="en-US"/>
        </a:p>
      </dgm:t>
    </dgm:pt>
    <dgm:pt modelId="{A6115DEB-9F4F-4150-AEE5-F381B640A763}" type="sibTrans" cxnId="{3E5815DA-704E-4FD2-B58C-A21B6EC24A52}">
      <dgm:prSet/>
      <dgm:spPr/>
      <dgm:t>
        <a:bodyPr/>
        <a:lstStyle/>
        <a:p>
          <a:endParaRPr lang="en-US"/>
        </a:p>
      </dgm:t>
    </dgm:pt>
    <dgm:pt modelId="{9F6AAA46-538A-4206-95BD-3D90AD827B04}">
      <dgm:prSet phldrT="[Text]"/>
      <dgm:spPr/>
      <dgm:t>
        <a:bodyPr/>
        <a:lstStyle/>
        <a:p>
          <a:r>
            <a:rPr lang="tr-TR"/>
            <a:t>Tea/Coffee Preparation</a:t>
          </a:r>
          <a:endParaRPr lang="de-DE"/>
        </a:p>
      </dgm:t>
    </dgm:pt>
    <dgm:pt modelId="{A3071A6F-36C5-48A4-B99C-C868F0756500}" type="parTrans" cxnId="{E49DD845-B0F8-4996-B3E4-068078F29897}">
      <dgm:prSet/>
      <dgm:spPr/>
      <dgm:t>
        <a:bodyPr/>
        <a:lstStyle/>
        <a:p>
          <a:endParaRPr lang="en-US"/>
        </a:p>
      </dgm:t>
    </dgm:pt>
    <dgm:pt modelId="{3FDBEFA9-92A6-4D39-835D-7CB4818FDB01}" type="sibTrans" cxnId="{E49DD845-B0F8-4996-B3E4-068078F29897}">
      <dgm:prSet/>
      <dgm:spPr/>
      <dgm:t>
        <a:bodyPr/>
        <a:lstStyle/>
        <a:p>
          <a:endParaRPr lang="en-US"/>
        </a:p>
      </dgm:t>
    </dgm:pt>
    <dgm:pt modelId="{EFB0917B-373F-4E33-BEE1-3BE5A8089909}">
      <dgm:prSet phldrT="[Text]"/>
      <dgm:spPr/>
      <dgm:t>
        <a:bodyPr/>
        <a:lstStyle/>
        <a:p>
          <a:r>
            <a:rPr lang="tr-TR"/>
            <a:t>Get Biscuits and Snacks</a:t>
          </a:r>
          <a:endParaRPr lang="de-DE"/>
        </a:p>
      </dgm:t>
    </dgm:pt>
    <dgm:pt modelId="{C61F293F-E2BA-45F5-98E8-1D4E7A40168D}" type="parTrans" cxnId="{8316A686-C0E3-431D-BFD3-C284F7559946}">
      <dgm:prSet/>
      <dgm:spPr/>
      <dgm:t>
        <a:bodyPr/>
        <a:lstStyle/>
        <a:p>
          <a:endParaRPr lang="en-US"/>
        </a:p>
      </dgm:t>
    </dgm:pt>
    <dgm:pt modelId="{978BE035-AB4C-4993-9535-609EA0BE0888}" type="sibTrans" cxnId="{8316A686-C0E3-431D-BFD3-C284F7559946}">
      <dgm:prSet/>
      <dgm:spPr/>
      <dgm:t>
        <a:bodyPr/>
        <a:lstStyle/>
        <a:p>
          <a:endParaRPr lang="en-US"/>
        </a:p>
      </dgm:t>
    </dgm:pt>
    <dgm:pt modelId="{F317A77C-FB62-4990-B43C-AF54C26A8210}">
      <dgm:prSet phldrT="[Text]"/>
      <dgm:spPr/>
      <dgm:t>
        <a:bodyPr/>
        <a:lstStyle/>
        <a:p>
          <a:r>
            <a:rPr lang="tr-TR"/>
            <a:t>Get cups</a:t>
          </a:r>
          <a:endParaRPr lang="de-DE"/>
        </a:p>
      </dgm:t>
    </dgm:pt>
    <dgm:pt modelId="{8DA0C229-F86E-4E05-8A4C-6BC6F28A4EAC}" type="parTrans" cxnId="{D419D297-1350-4B25-88C3-5F8107A25B01}">
      <dgm:prSet/>
      <dgm:spPr/>
      <dgm:t>
        <a:bodyPr/>
        <a:lstStyle/>
        <a:p>
          <a:endParaRPr lang="en-US"/>
        </a:p>
      </dgm:t>
    </dgm:pt>
    <dgm:pt modelId="{D2AED39A-A97F-4CE0-8E10-9CE0A8F30D70}" type="sibTrans" cxnId="{D419D297-1350-4B25-88C3-5F8107A25B01}">
      <dgm:prSet/>
      <dgm:spPr/>
      <dgm:t>
        <a:bodyPr/>
        <a:lstStyle/>
        <a:p>
          <a:endParaRPr lang="en-US"/>
        </a:p>
      </dgm:t>
    </dgm:pt>
    <dgm:pt modelId="{7476B63B-144F-4C85-8226-041C566362BC}">
      <dgm:prSet phldrT="[Text]"/>
      <dgm:spPr/>
      <dgm:t>
        <a:bodyPr/>
        <a:lstStyle/>
        <a:p>
          <a:r>
            <a:rPr lang="tr-TR"/>
            <a:t>Dj and Music</a:t>
          </a:r>
          <a:endParaRPr lang="de-DE"/>
        </a:p>
      </dgm:t>
    </dgm:pt>
    <dgm:pt modelId="{2C703756-B9B5-4047-93A1-6C9E96082E23}" type="parTrans" cxnId="{C0B0E1DB-5CB7-4F33-8DA7-CEE745CEE488}">
      <dgm:prSet/>
      <dgm:spPr/>
      <dgm:t>
        <a:bodyPr/>
        <a:lstStyle/>
        <a:p>
          <a:endParaRPr lang="en-US"/>
        </a:p>
      </dgm:t>
    </dgm:pt>
    <dgm:pt modelId="{1DAFD427-317C-4057-8968-DBA08B09592B}" type="sibTrans" cxnId="{C0B0E1DB-5CB7-4F33-8DA7-CEE745CEE488}">
      <dgm:prSet/>
      <dgm:spPr/>
      <dgm:t>
        <a:bodyPr/>
        <a:lstStyle/>
        <a:p>
          <a:endParaRPr lang="en-US"/>
        </a:p>
      </dgm:t>
    </dgm:pt>
    <dgm:pt modelId="{FA34C744-4630-40B1-B928-8C5724F96537}">
      <dgm:prSet phldrT="[Text]"/>
      <dgm:spPr/>
      <dgm:t>
        <a:bodyPr/>
        <a:lstStyle/>
        <a:p>
          <a:r>
            <a:rPr lang="tr-TR"/>
            <a:t>Competition</a:t>
          </a:r>
          <a:endParaRPr lang="de-DE"/>
        </a:p>
      </dgm:t>
    </dgm:pt>
    <dgm:pt modelId="{9FFA3A97-F168-4BA8-BE16-E569653957AE}" type="parTrans" cxnId="{53BDED03-6DC2-483A-A6C6-80194379A261}">
      <dgm:prSet/>
      <dgm:spPr/>
      <dgm:t>
        <a:bodyPr/>
        <a:lstStyle/>
        <a:p>
          <a:endParaRPr lang="en-US"/>
        </a:p>
      </dgm:t>
    </dgm:pt>
    <dgm:pt modelId="{FEC09649-A039-4EAF-AAA1-D6CA8CB4E700}" type="sibTrans" cxnId="{53BDED03-6DC2-483A-A6C6-80194379A261}">
      <dgm:prSet/>
      <dgm:spPr/>
      <dgm:t>
        <a:bodyPr/>
        <a:lstStyle/>
        <a:p>
          <a:endParaRPr lang="en-US"/>
        </a:p>
      </dgm:t>
    </dgm:pt>
    <dgm:pt modelId="{2E1DB25F-58F3-4953-8A7E-4C73692A5A01}">
      <dgm:prSet phldrT="[Text]"/>
      <dgm:spPr/>
      <dgm:t>
        <a:bodyPr/>
        <a:lstStyle/>
        <a:p>
          <a:r>
            <a:rPr lang="tr-TR"/>
            <a:t>Divide students into groups</a:t>
          </a:r>
          <a:endParaRPr lang="de-DE"/>
        </a:p>
      </dgm:t>
    </dgm:pt>
    <dgm:pt modelId="{9B085D94-5BE3-4DA8-B86D-C1BDDB25B213}" type="parTrans" cxnId="{48AFAB84-0B0C-41FE-9DE6-1215028EA698}">
      <dgm:prSet/>
      <dgm:spPr/>
      <dgm:t>
        <a:bodyPr/>
        <a:lstStyle/>
        <a:p>
          <a:endParaRPr lang="en-US"/>
        </a:p>
      </dgm:t>
    </dgm:pt>
    <dgm:pt modelId="{FB049301-072F-4D8B-A10B-5681456286EC}" type="sibTrans" cxnId="{48AFAB84-0B0C-41FE-9DE6-1215028EA698}">
      <dgm:prSet/>
      <dgm:spPr/>
      <dgm:t>
        <a:bodyPr/>
        <a:lstStyle/>
        <a:p>
          <a:endParaRPr lang="en-US"/>
        </a:p>
      </dgm:t>
    </dgm:pt>
    <dgm:pt modelId="{BFFB9B1F-85CA-490F-8637-46036A89B7A4}">
      <dgm:prSet phldrT="[Text]"/>
      <dgm:spPr/>
      <dgm:t>
        <a:bodyPr/>
        <a:lstStyle/>
        <a:p>
          <a:r>
            <a:rPr lang="tr-TR"/>
            <a:t>Karaoke preparation</a:t>
          </a:r>
          <a:endParaRPr lang="de-DE"/>
        </a:p>
      </dgm:t>
    </dgm:pt>
    <dgm:pt modelId="{B87F803C-99BD-4485-A915-32F0D3F4FBC4}" type="parTrans" cxnId="{1DCCB1C3-83D0-4471-8F03-17B3B938B68F}">
      <dgm:prSet/>
      <dgm:spPr/>
      <dgm:t>
        <a:bodyPr/>
        <a:lstStyle/>
        <a:p>
          <a:endParaRPr lang="en-US"/>
        </a:p>
      </dgm:t>
    </dgm:pt>
    <dgm:pt modelId="{7EF0BD9D-8A66-4D54-ADC6-DFFCC201EA57}" type="sibTrans" cxnId="{1DCCB1C3-83D0-4471-8F03-17B3B938B68F}">
      <dgm:prSet/>
      <dgm:spPr/>
      <dgm:t>
        <a:bodyPr/>
        <a:lstStyle/>
        <a:p>
          <a:endParaRPr lang="en-US"/>
        </a:p>
      </dgm:t>
    </dgm:pt>
    <dgm:pt modelId="{B041D4C7-F4E9-4AE5-A7A3-D4660FC9645F}">
      <dgm:prSet phldrT="[Text]"/>
      <dgm:spPr/>
      <dgm:t>
        <a:bodyPr/>
        <a:lstStyle/>
        <a:p>
          <a:r>
            <a:rPr lang="tr-TR"/>
            <a:t>General knowledge question</a:t>
          </a:r>
          <a:endParaRPr lang="de-DE"/>
        </a:p>
      </dgm:t>
    </dgm:pt>
    <dgm:pt modelId="{034AC5F5-2878-4626-B205-4CCB478CBA0D}" type="parTrans" cxnId="{C3CBE1B7-FE60-42EC-B23D-886D2BAD1E7A}">
      <dgm:prSet/>
      <dgm:spPr/>
      <dgm:t>
        <a:bodyPr/>
        <a:lstStyle/>
        <a:p>
          <a:endParaRPr lang="en-US"/>
        </a:p>
      </dgm:t>
    </dgm:pt>
    <dgm:pt modelId="{F461FEE7-D229-4034-B2B3-E2BE912BE1D6}" type="sibTrans" cxnId="{C3CBE1B7-FE60-42EC-B23D-886D2BAD1E7A}">
      <dgm:prSet/>
      <dgm:spPr/>
      <dgm:t>
        <a:bodyPr/>
        <a:lstStyle/>
        <a:p>
          <a:endParaRPr lang="en-US"/>
        </a:p>
      </dgm:t>
    </dgm:pt>
    <dgm:pt modelId="{346D72E9-02F2-4141-AC32-D55CF3B8EA09}">
      <dgm:prSet phldrT="[Text]"/>
      <dgm:spPr/>
      <dgm:t>
        <a:bodyPr/>
        <a:lstStyle/>
        <a:p>
          <a:r>
            <a:rPr lang="tr-TR"/>
            <a:t>Dancing Competition </a:t>
          </a:r>
          <a:endParaRPr lang="de-DE"/>
        </a:p>
      </dgm:t>
    </dgm:pt>
    <dgm:pt modelId="{B67836E7-B09C-4E8C-9AC4-34C606B603F6}" type="parTrans" cxnId="{8D5FB713-7017-4F68-B6EB-C172ED1333BF}">
      <dgm:prSet/>
      <dgm:spPr/>
      <dgm:t>
        <a:bodyPr/>
        <a:lstStyle/>
        <a:p>
          <a:endParaRPr lang="en-US"/>
        </a:p>
      </dgm:t>
    </dgm:pt>
    <dgm:pt modelId="{2B680FB9-35E3-4941-BA97-1913F4AB9CEC}" type="sibTrans" cxnId="{8D5FB713-7017-4F68-B6EB-C172ED1333BF}">
      <dgm:prSet/>
      <dgm:spPr/>
      <dgm:t>
        <a:bodyPr/>
        <a:lstStyle/>
        <a:p>
          <a:endParaRPr lang="en-US"/>
        </a:p>
      </dgm:t>
    </dgm:pt>
    <dgm:pt modelId="{327AC763-F5A4-4935-863D-D2CF56D1B72C}">
      <dgm:prSet phldrT="[Text]"/>
      <dgm:spPr/>
      <dgm:t>
        <a:bodyPr/>
        <a:lstStyle/>
        <a:p>
          <a:r>
            <a:rPr lang="tr-TR"/>
            <a:t>Kahoot competition</a:t>
          </a:r>
          <a:endParaRPr lang="de-DE"/>
        </a:p>
      </dgm:t>
    </dgm:pt>
    <dgm:pt modelId="{45A9DA03-390E-4CDB-9B9E-0869ADFA35FA}" type="parTrans" cxnId="{D6ECD97B-8434-44C4-9732-F061EFE3C98A}">
      <dgm:prSet/>
      <dgm:spPr/>
      <dgm:t>
        <a:bodyPr/>
        <a:lstStyle/>
        <a:p>
          <a:endParaRPr lang="en-US"/>
        </a:p>
      </dgm:t>
    </dgm:pt>
    <dgm:pt modelId="{BC29CA34-23E2-4FD7-A82F-AE019FB776C0}" type="sibTrans" cxnId="{D6ECD97B-8434-44C4-9732-F061EFE3C98A}">
      <dgm:prSet/>
      <dgm:spPr/>
      <dgm:t>
        <a:bodyPr/>
        <a:lstStyle/>
        <a:p>
          <a:endParaRPr lang="en-US"/>
        </a:p>
      </dgm:t>
    </dgm:pt>
    <dgm:pt modelId="{3D89C437-8977-4122-BDB7-F71D1195ED69}">
      <dgm:prSet phldrT="[Text]"/>
      <dgm:spPr/>
      <dgm:t>
        <a:bodyPr/>
        <a:lstStyle/>
        <a:p>
          <a:r>
            <a:rPr lang="tr-TR"/>
            <a:t>Prize for the winners</a:t>
          </a:r>
          <a:endParaRPr lang="de-DE"/>
        </a:p>
      </dgm:t>
    </dgm:pt>
    <dgm:pt modelId="{A6FEB0E7-4593-4CDE-B0A4-B307E4323CF1}" type="parTrans" cxnId="{23FB21DF-DAF6-478E-A5F3-65B19F3CB416}">
      <dgm:prSet/>
      <dgm:spPr/>
      <dgm:t>
        <a:bodyPr/>
        <a:lstStyle/>
        <a:p>
          <a:endParaRPr lang="en-US"/>
        </a:p>
      </dgm:t>
    </dgm:pt>
    <dgm:pt modelId="{3DF648D6-EA91-4537-82F5-5F0B54FD555B}" type="sibTrans" cxnId="{23FB21DF-DAF6-478E-A5F3-65B19F3CB416}">
      <dgm:prSet/>
      <dgm:spPr/>
      <dgm:t>
        <a:bodyPr/>
        <a:lstStyle/>
        <a:p>
          <a:endParaRPr lang="en-US"/>
        </a:p>
      </dgm:t>
    </dgm:pt>
    <dgm:pt modelId="{59D7240D-2157-4F90-A2FF-AF3418C9142D}">
      <dgm:prSet phldrT="[Text]"/>
      <dgm:spPr/>
      <dgm:t>
        <a:bodyPr/>
        <a:lstStyle/>
        <a:p>
          <a:r>
            <a:rPr lang="tr-TR"/>
            <a:t>Announce on cats </a:t>
          </a:r>
          <a:endParaRPr lang="de-DE"/>
        </a:p>
      </dgm:t>
    </dgm:pt>
    <dgm:pt modelId="{B040ABD7-A597-43D3-9033-6DEC791E81B6}" type="parTrans" cxnId="{87AFC079-4F5C-4AFF-99E6-2188BB3CCFE1}">
      <dgm:prSet/>
      <dgm:spPr/>
      <dgm:t>
        <a:bodyPr/>
        <a:lstStyle/>
        <a:p>
          <a:endParaRPr lang="en-US"/>
        </a:p>
      </dgm:t>
    </dgm:pt>
    <dgm:pt modelId="{E35F47E5-FFE6-40D4-8074-113D76A5BB57}" type="sibTrans" cxnId="{87AFC079-4F5C-4AFF-99E6-2188BB3CCFE1}">
      <dgm:prSet/>
      <dgm:spPr/>
      <dgm:t>
        <a:bodyPr/>
        <a:lstStyle/>
        <a:p>
          <a:endParaRPr lang="en-US"/>
        </a:p>
      </dgm:t>
    </dgm:pt>
    <dgm:pt modelId="{A631D1C3-C871-4954-AD78-6B78162276AF}">
      <dgm:prSet phldrT="[Text]"/>
      <dgm:spPr/>
      <dgm:t>
        <a:bodyPr/>
        <a:lstStyle/>
        <a:p>
          <a:r>
            <a:rPr lang="tr-TR"/>
            <a:t>Announce on IKU social media account </a:t>
          </a:r>
          <a:endParaRPr lang="de-DE"/>
        </a:p>
      </dgm:t>
    </dgm:pt>
    <dgm:pt modelId="{111DFAE9-0850-4222-A3E1-93C80DF0C0A3}" type="parTrans" cxnId="{9F24434C-93A2-4119-9F19-7A1996575750}">
      <dgm:prSet/>
      <dgm:spPr/>
      <dgm:t>
        <a:bodyPr/>
        <a:lstStyle/>
        <a:p>
          <a:endParaRPr lang="en-US"/>
        </a:p>
      </dgm:t>
    </dgm:pt>
    <dgm:pt modelId="{BB67EB25-C782-4D41-801B-525794A1D40C}" type="sibTrans" cxnId="{9F24434C-93A2-4119-9F19-7A1996575750}">
      <dgm:prSet/>
      <dgm:spPr/>
      <dgm:t>
        <a:bodyPr/>
        <a:lstStyle/>
        <a:p>
          <a:endParaRPr lang="en-US"/>
        </a:p>
      </dgm:t>
    </dgm:pt>
    <dgm:pt modelId="{F2FC3855-D0AB-4F4E-8DF6-EAD3436B280E}">
      <dgm:prSet phldrT="[Text]"/>
      <dgm:spPr/>
      <dgm:t>
        <a:bodyPr/>
        <a:lstStyle/>
        <a:p>
          <a:r>
            <a:rPr lang="tr-TR"/>
            <a:t>Make a WP group </a:t>
          </a:r>
          <a:endParaRPr lang="de-DE"/>
        </a:p>
      </dgm:t>
    </dgm:pt>
    <dgm:pt modelId="{9EECF249-574E-486A-B559-9F10B25BB89E}" type="parTrans" cxnId="{67DEF0B6-3E7C-402B-A1EC-623977E60363}">
      <dgm:prSet/>
      <dgm:spPr/>
      <dgm:t>
        <a:bodyPr/>
        <a:lstStyle/>
        <a:p>
          <a:endParaRPr lang="en-US"/>
        </a:p>
      </dgm:t>
    </dgm:pt>
    <dgm:pt modelId="{A1BDD5C4-C6C1-410B-8A87-039AD72C091D}" type="sibTrans" cxnId="{67DEF0B6-3E7C-402B-A1EC-623977E60363}">
      <dgm:prSet/>
      <dgm:spPr/>
      <dgm:t>
        <a:bodyPr/>
        <a:lstStyle/>
        <a:p>
          <a:endParaRPr lang="en-US"/>
        </a:p>
      </dgm:t>
    </dgm:pt>
    <dgm:pt modelId="{8938C0E9-805A-46B2-8491-6E747FC84FF6}" type="pres">
      <dgm:prSet presAssocID="{EBCA6AE8-9545-3144-8A66-9CDFED58E174}" presName="hierChild1" presStyleCnt="0">
        <dgm:presLayoutVars>
          <dgm:orgChart val="1"/>
          <dgm:chPref val="1"/>
          <dgm:dir/>
          <dgm:animOne val="branch"/>
          <dgm:animLvl val="lvl"/>
          <dgm:resizeHandles/>
        </dgm:presLayoutVars>
      </dgm:prSet>
      <dgm:spPr/>
    </dgm:pt>
    <dgm:pt modelId="{765F39F6-0AA6-468A-A516-84C0E9964E07}" type="pres">
      <dgm:prSet presAssocID="{4B03A5B3-FB87-E943-A2B3-32FB77D75D04}" presName="hierRoot1" presStyleCnt="0">
        <dgm:presLayoutVars>
          <dgm:hierBranch val="init"/>
        </dgm:presLayoutVars>
      </dgm:prSet>
      <dgm:spPr/>
    </dgm:pt>
    <dgm:pt modelId="{E01B7E42-0324-4D9F-8713-C8198A314C9A}" type="pres">
      <dgm:prSet presAssocID="{4B03A5B3-FB87-E943-A2B3-32FB77D75D04}" presName="rootComposite1" presStyleCnt="0"/>
      <dgm:spPr/>
    </dgm:pt>
    <dgm:pt modelId="{C90F3F3C-7E38-4F2A-80D6-768ECA49E4A3}" type="pres">
      <dgm:prSet presAssocID="{4B03A5B3-FB87-E943-A2B3-32FB77D75D04}" presName="rootText1" presStyleLbl="node0" presStyleIdx="0" presStyleCnt="1" custScaleX="234699" custScaleY="162746">
        <dgm:presLayoutVars>
          <dgm:chPref val="3"/>
        </dgm:presLayoutVars>
      </dgm:prSet>
      <dgm:spPr/>
    </dgm:pt>
    <dgm:pt modelId="{89D15C57-482C-42B2-8107-640433600E15}" type="pres">
      <dgm:prSet presAssocID="{4B03A5B3-FB87-E943-A2B3-32FB77D75D04}" presName="rootConnector1" presStyleLbl="node1" presStyleIdx="0" presStyleCnt="0"/>
      <dgm:spPr/>
    </dgm:pt>
    <dgm:pt modelId="{FF8B9A46-B5F5-4448-B8FA-33C82DF07985}" type="pres">
      <dgm:prSet presAssocID="{4B03A5B3-FB87-E943-A2B3-32FB77D75D04}" presName="hierChild2" presStyleCnt="0"/>
      <dgm:spPr/>
    </dgm:pt>
    <dgm:pt modelId="{98486ACD-2B8E-496A-8C3A-6FE1AE64D7ED}" type="pres">
      <dgm:prSet presAssocID="{00AF13F2-2147-DA4B-A8FE-268E4140D9A1}" presName="Name37" presStyleLbl="parChTrans1D2" presStyleIdx="0" presStyleCnt="5"/>
      <dgm:spPr/>
    </dgm:pt>
    <dgm:pt modelId="{4015975D-70A9-4E56-A687-9C4C80F55F17}" type="pres">
      <dgm:prSet presAssocID="{1E78DB60-993E-6F49-B44C-6DF7BC0AE86D}" presName="hierRoot2" presStyleCnt="0">
        <dgm:presLayoutVars>
          <dgm:hierBranch val="init"/>
        </dgm:presLayoutVars>
      </dgm:prSet>
      <dgm:spPr/>
    </dgm:pt>
    <dgm:pt modelId="{6D1EBC8F-9A90-4B99-B857-31E3BFB1EC1E}" type="pres">
      <dgm:prSet presAssocID="{1E78DB60-993E-6F49-B44C-6DF7BC0AE86D}" presName="rootComposite" presStyleCnt="0"/>
      <dgm:spPr/>
    </dgm:pt>
    <dgm:pt modelId="{2E01B6CE-1287-4C78-89A0-C0E8C195CADF}" type="pres">
      <dgm:prSet presAssocID="{1E78DB60-993E-6F49-B44C-6DF7BC0AE86D}" presName="rootText" presStyleLbl="node2" presStyleIdx="0" presStyleCnt="5" custScaleX="120258" custScaleY="137281">
        <dgm:presLayoutVars>
          <dgm:chPref val="3"/>
        </dgm:presLayoutVars>
      </dgm:prSet>
      <dgm:spPr/>
    </dgm:pt>
    <dgm:pt modelId="{6EB524B0-98B5-48FE-8BD1-A945B87F052E}" type="pres">
      <dgm:prSet presAssocID="{1E78DB60-993E-6F49-B44C-6DF7BC0AE86D}" presName="rootConnector" presStyleLbl="node2" presStyleIdx="0" presStyleCnt="5"/>
      <dgm:spPr/>
    </dgm:pt>
    <dgm:pt modelId="{8558EC47-DF1B-4C66-AA1E-B95757A5C27B}" type="pres">
      <dgm:prSet presAssocID="{1E78DB60-993E-6F49-B44C-6DF7BC0AE86D}" presName="hierChild4" presStyleCnt="0"/>
      <dgm:spPr/>
    </dgm:pt>
    <dgm:pt modelId="{2E5CF565-F25A-4E63-A0F6-E87256D0A7E9}" type="pres">
      <dgm:prSet presAssocID="{F3DE9D66-7EED-B046-B395-548C98B9CEB1}" presName="Name37" presStyleLbl="parChTrans1D3" presStyleIdx="0" presStyleCnt="19"/>
      <dgm:spPr/>
    </dgm:pt>
    <dgm:pt modelId="{640ED01A-AB96-4026-B1DA-F12E3354072C}" type="pres">
      <dgm:prSet presAssocID="{E47CE168-4317-4645-8B4E-24192B8224E9}" presName="hierRoot2" presStyleCnt="0">
        <dgm:presLayoutVars>
          <dgm:hierBranch val="init"/>
        </dgm:presLayoutVars>
      </dgm:prSet>
      <dgm:spPr/>
    </dgm:pt>
    <dgm:pt modelId="{D5FC7761-59AD-4997-8DF3-AFB92558CB77}" type="pres">
      <dgm:prSet presAssocID="{E47CE168-4317-4645-8B4E-24192B8224E9}" presName="rootComposite" presStyleCnt="0"/>
      <dgm:spPr/>
    </dgm:pt>
    <dgm:pt modelId="{C52EB1C0-1F0E-4965-8F87-4EB1027CBCE1}" type="pres">
      <dgm:prSet presAssocID="{E47CE168-4317-4645-8B4E-24192B8224E9}" presName="rootText" presStyleLbl="node3" presStyleIdx="0" presStyleCnt="19">
        <dgm:presLayoutVars>
          <dgm:chPref val="3"/>
        </dgm:presLayoutVars>
      </dgm:prSet>
      <dgm:spPr/>
    </dgm:pt>
    <dgm:pt modelId="{8897965C-9156-4DA1-B13D-39878BA78C29}" type="pres">
      <dgm:prSet presAssocID="{E47CE168-4317-4645-8B4E-24192B8224E9}" presName="rootConnector" presStyleLbl="node3" presStyleIdx="0" presStyleCnt="19"/>
      <dgm:spPr/>
    </dgm:pt>
    <dgm:pt modelId="{3313787C-CC2A-41DC-9BB6-383A6F9E7AEA}" type="pres">
      <dgm:prSet presAssocID="{E47CE168-4317-4645-8B4E-24192B8224E9}" presName="hierChild4" presStyleCnt="0"/>
      <dgm:spPr/>
    </dgm:pt>
    <dgm:pt modelId="{D851355F-E8EC-4B08-BA8E-2FE3AAFD7A57}" type="pres">
      <dgm:prSet presAssocID="{E47CE168-4317-4645-8B4E-24192B8224E9}" presName="hierChild5" presStyleCnt="0"/>
      <dgm:spPr/>
    </dgm:pt>
    <dgm:pt modelId="{55BEB3F7-78A7-47C1-9805-8FF0D88F9736}" type="pres">
      <dgm:prSet presAssocID="{E8DE3320-0523-4F4C-8B5C-5941C508318C}" presName="Name37" presStyleLbl="parChTrans1D3" presStyleIdx="1" presStyleCnt="19"/>
      <dgm:spPr/>
    </dgm:pt>
    <dgm:pt modelId="{6B801E4F-BAC2-4283-987B-4F99B124A099}" type="pres">
      <dgm:prSet presAssocID="{1A5BC874-2F1F-024E-BA93-F15D5B41694D}" presName="hierRoot2" presStyleCnt="0">
        <dgm:presLayoutVars>
          <dgm:hierBranch val="init"/>
        </dgm:presLayoutVars>
      </dgm:prSet>
      <dgm:spPr/>
    </dgm:pt>
    <dgm:pt modelId="{AA81AB2C-D934-4F69-BF3D-129DF0CD2362}" type="pres">
      <dgm:prSet presAssocID="{1A5BC874-2F1F-024E-BA93-F15D5B41694D}" presName="rootComposite" presStyleCnt="0"/>
      <dgm:spPr/>
    </dgm:pt>
    <dgm:pt modelId="{0374DE52-2D9F-4FBE-BE96-1573B8F4BFAD}" type="pres">
      <dgm:prSet presAssocID="{1A5BC874-2F1F-024E-BA93-F15D5B41694D}" presName="rootText" presStyleLbl="node3" presStyleIdx="1" presStyleCnt="19">
        <dgm:presLayoutVars>
          <dgm:chPref val="3"/>
        </dgm:presLayoutVars>
      </dgm:prSet>
      <dgm:spPr/>
    </dgm:pt>
    <dgm:pt modelId="{504A40A6-10CD-47BD-9DC0-EFE918C127D8}" type="pres">
      <dgm:prSet presAssocID="{1A5BC874-2F1F-024E-BA93-F15D5B41694D}" presName="rootConnector" presStyleLbl="node3" presStyleIdx="1" presStyleCnt="19"/>
      <dgm:spPr/>
    </dgm:pt>
    <dgm:pt modelId="{5012DCE5-A55C-4D17-B8D3-41ACABBB457E}" type="pres">
      <dgm:prSet presAssocID="{1A5BC874-2F1F-024E-BA93-F15D5B41694D}" presName="hierChild4" presStyleCnt="0"/>
      <dgm:spPr/>
    </dgm:pt>
    <dgm:pt modelId="{0F60E429-4642-4AEF-8667-01EC14106D48}" type="pres">
      <dgm:prSet presAssocID="{1A5BC874-2F1F-024E-BA93-F15D5B41694D}" presName="hierChild5" presStyleCnt="0"/>
      <dgm:spPr/>
    </dgm:pt>
    <dgm:pt modelId="{4C505985-7B8A-40BE-B5AE-3F67B898711A}" type="pres">
      <dgm:prSet presAssocID="{AFF9F6A4-93E9-104D-92AF-B24E8C596ADC}" presName="Name37" presStyleLbl="parChTrans1D3" presStyleIdx="2" presStyleCnt="19"/>
      <dgm:spPr/>
    </dgm:pt>
    <dgm:pt modelId="{8B1F501E-2CC4-4571-ACDA-CC1EA4FA8D21}" type="pres">
      <dgm:prSet presAssocID="{14BC58BE-FE75-9345-BE8E-43DC45CC8166}" presName="hierRoot2" presStyleCnt="0">
        <dgm:presLayoutVars>
          <dgm:hierBranch val="init"/>
        </dgm:presLayoutVars>
      </dgm:prSet>
      <dgm:spPr/>
    </dgm:pt>
    <dgm:pt modelId="{D97129F8-65BC-439B-8940-31D8010C8AB2}" type="pres">
      <dgm:prSet presAssocID="{14BC58BE-FE75-9345-BE8E-43DC45CC8166}" presName="rootComposite" presStyleCnt="0"/>
      <dgm:spPr/>
    </dgm:pt>
    <dgm:pt modelId="{BDF8E1E4-85E0-4127-98FC-4E47B5388D6A}" type="pres">
      <dgm:prSet presAssocID="{14BC58BE-FE75-9345-BE8E-43DC45CC8166}" presName="rootText" presStyleLbl="node3" presStyleIdx="2" presStyleCnt="19">
        <dgm:presLayoutVars>
          <dgm:chPref val="3"/>
        </dgm:presLayoutVars>
      </dgm:prSet>
      <dgm:spPr/>
    </dgm:pt>
    <dgm:pt modelId="{2F37BD98-86E9-40F9-9D0C-C6425660A675}" type="pres">
      <dgm:prSet presAssocID="{14BC58BE-FE75-9345-BE8E-43DC45CC8166}" presName="rootConnector" presStyleLbl="node3" presStyleIdx="2" presStyleCnt="19"/>
      <dgm:spPr/>
    </dgm:pt>
    <dgm:pt modelId="{EBAEC2B9-00CE-4D0B-BB36-463F0F910AEE}" type="pres">
      <dgm:prSet presAssocID="{14BC58BE-FE75-9345-BE8E-43DC45CC8166}" presName="hierChild4" presStyleCnt="0"/>
      <dgm:spPr/>
    </dgm:pt>
    <dgm:pt modelId="{3B71BDB4-3AD5-43D5-A8F4-BFE1A928F23C}" type="pres">
      <dgm:prSet presAssocID="{14BC58BE-FE75-9345-BE8E-43DC45CC8166}" presName="hierChild5" presStyleCnt="0"/>
      <dgm:spPr/>
    </dgm:pt>
    <dgm:pt modelId="{67F320AF-A260-4967-99BA-5828220AE46D}" type="pres">
      <dgm:prSet presAssocID="{AF796AB1-6898-2642-99F2-B1F28BBEC8DB}" presName="Name37" presStyleLbl="parChTrans1D3" presStyleIdx="3" presStyleCnt="19"/>
      <dgm:spPr/>
    </dgm:pt>
    <dgm:pt modelId="{5E5F08C8-49D8-4941-A64B-86CA56B0D8A8}" type="pres">
      <dgm:prSet presAssocID="{2DB4DE04-B90B-C745-ACAB-A8AAA0D2FFC2}" presName="hierRoot2" presStyleCnt="0">
        <dgm:presLayoutVars>
          <dgm:hierBranch val="init"/>
        </dgm:presLayoutVars>
      </dgm:prSet>
      <dgm:spPr/>
    </dgm:pt>
    <dgm:pt modelId="{10AA6A34-FE9A-4118-B493-01509A28C7E9}" type="pres">
      <dgm:prSet presAssocID="{2DB4DE04-B90B-C745-ACAB-A8AAA0D2FFC2}" presName="rootComposite" presStyleCnt="0"/>
      <dgm:spPr/>
    </dgm:pt>
    <dgm:pt modelId="{29CEFABA-ED2F-497A-9192-597F44CF913B}" type="pres">
      <dgm:prSet presAssocID="{2DB4DE04-B90B-C745-ACAB-A8AAA0D2FFC2}" presName="rootText" presStyleLbl="node3" presStyleIdx="3" presStyleCnt="19">
        <dgm:presLayoutVars>
          <dgm:chPref val="3"/>
        </dgm:presLayoutVars>
      </dgm:prSet>
      <dgm:spPr/>
    </dgm:pt>
    <dgm:pt modelId="{2391B88D-7971-47DA-8EB1-83BD323FEA4C}" type="pres">
      <dgm:prSet presAssocID="{2DB4DE04-B90B-C745-ACAB-A8AAA0D2FFC2}" presName="rootConnector" presStyleLbl="node3" presStyleIdx="3" presStyleCnt="19"/>
      <dgm:spPr/>
    </dgm:pt>
    <dgm:pt modelId="{78A27932-3092-4114-9E19-057F98BADED2}" type="pres">
      <dgm:prSet presAssocID="{2DB4DE04-B90B-C745-ACAB-A8AAA0D2FFC2}" presName="hierChild4" presStyleCnt="0"/>
      <dgm:spPr/>
    </dgm:pt>
    <dgm:pt modelId="{243A7063-3534-4C49-9244-6C68096FCAF4}" type="pres">
      <dgm:prSet presAssocID="{2DB4DE04-B90B-C745-ACAB-A8AAA0D2FFC2}" presName="hierChild5" presStyleCnt="0"/>
      <dgm:spPr/>
    </dgm:pt>
    <dgm:pt modelId="{CB0FB2B5-2790-4BDD-BF8A-5CC1B06EB37C}" type="pres">
      <dgm:prSet presAssocID="{38DF5D23-9D1E-441F-84AF-B29ABA0D1CEA}" presName="Name37" presStyleLbl="parChTrans1D3" presStyleIdx="4" presStyleCnt="19"/>
      <dgm:spPr/>
    </dgm:pt>
    <dgm:pt modelId="{F0D35AD7-F025-42C9-A8A6-9CCB06BE06CB}" type="pres">
      <dgm:prSet presAssocID="{8E7ED933-2259-4A07-8684-1F5A56A14636}" presName="hierRoot2" presStyleCnt="0">
        <dgm:presLayoutVars>
          <dgm:hierBranch val="init"/>
        </dgm:presLayoutVars>
      </dgm:prSet>
      <dgm:spPr/>
    </dgm:pt>
    <dgm:pt modelId="{5569E2E1-4547-40F6-BBA6-A226711CF781}" type="pres">
      <dgm:prSet presAssocID="{8E7ED933-2259-4A07-8684-1F5A56A14636}" presName="rootComposite" presStyleCnt="0"/>
      <dgm:spPr/>
    </dgm:pt>
    <dgm:pt modelId="{A36F60F5-D985-4EC9-BB32-99E71AF5DAE5}" type="pres">
      <dgm:prSet presAssocID="{8E7ED933-2259-4A07-8684-1F5A56A14636}" presName="rootText" presStyleLbl="node3" presStyleIdx="4" presStyleCnt="19">
        <dgm:presLayoutVars>
          <dgm:chPref val="3"/>
        </dgm:presLayoutVars>
      </dgm:prSet>
      <dgm:spPr/>
    </dgm:pt>
    <dgm:pt modelId="{E2E6F2AE-33C6-4E8E-A51C-85A00F073315}" type="pres">
      <dgm:prSet presAssocID="{8E7ED933-2259-4A07-8684-1F5A56A14636}" presName="rootConnector" presStyleLbl="node3" presStyleIdx="4" presStyleCnt="19"/>
      <dgm:spPr/>
    </dgm:pt>
    <dgm:pt modelId="{9554F10B-95AF-47A5-9728-A5DD6D4CB7AE}" type="pres">
      <dgm:prSet presAssocID="{8E7ED933-2259-4A07-8684-1F5A56A14636}" presName="hierChild4" presStyleCnt="0"/>
      <dgm:spPr/>
    </dgm:pt>
    <dgm:pt modelId="{8375991C-C35A-4BDF-ACE8-C8ACC412ABF7}" type="pres">
      <dgm:prSet presAssocID="{8E7ED933-2259-4A07-8684-1F5A56A14636}" presName="hierChild5" presStyleCnt="0"/>
      <dgm:spPr/>
    </dgm:pt>
    <dgm:pt modelId="{6D54C36A-6877-44DF-AF4B-D4A6FA427E7B}" type="pres">
      <dgm:prSet presAssocID="{5D982B89-2E73-494C-9C44-FB365DA25624}" presName="Name37" presStyleLbl="parChTrans1D3" presStyleIdx="5" presStyleCnt="19"/>
      <dgm:spPr/>
    </dgm:pt>
    <dgm:pt modelId="{78C700EA-ABC7-479A-BA6A-EFB27E4F2847}" type="pres">
      <dgm:prSet presAssocID="{C5BEC605-11C9-42C8-A20A-7F7981F3D467}" presName="hierRoot2" presStyleCnt="0">
        <dgm:presLayoutVars>
          <dgm:hierBranch val="init"/>
        </dgm:presLayoutVars>
      </dgm:prSet>
      <dgm:spPr/>
    </dgm:pt>
    <dgm:pt modelId="{F5E3BC55-F6CE-4AA6-8E67-5DBD9017F365}" type="pres">
      <dgm:prSet presAssocID="{C5BEC605-11C9-42C8-A20A-7F7981F3D467}" presName="rootComposite" presStyleCnt="0"/>
      <dgm:spPr/>
    </dgm:pt>
    <dgm:pt modelId="{B5715CB3-B66D-4D61-BA0A-286EF0BDDB2C}" type="pres">
      <dgm:prSet presAssocID="{C5BEC605-11C9-42C8-A20A-7F7981F3D467}" presName="rootText" presStyleLbl="node3" presStyleIdx="5" presStyleCnt="19">
        <dgm:presLayoutVars>
          <dgm:chPref val="3"/>
        </dgm:presLayoutVars>
      </dgm:prSet>
      <dgm:spPr/>
    </dgm:pt>
    <dgm:pt modelId="{1F766920-49E9-4362-A243-BDDAB78B0BE5}" type="pres">
      <dgm:prSet presAssocID="{C5BEC605-11C9-42C8-A20A-7F7981F3D467}" presName="rootConnector" presStyleLbl="node3" presStyleIdx="5" presStyleCnt="19"/>
      <dgm:spPr/>
    </dgm:pt>
    <dgm:pt modelId="{874DED76-85B6-4AF6-928F-1825B8D80992}" type="pres">
      <dgm:prSet presAssocID="{C5BEC605-11C9-42C8-A20A-7F7981F3D467}" presName="hierChild4" presStyleCnt="0"/>
      <dgm:spPr/>
    </dgm:pt>
    <dgm:pt modelId="{87E0AA6A-2B42-4145-925B-9D6EF3E5C36D}" type="pres">
      <dgm:prSet presAssocID="{C5BEC605-11C9-42C8-A20A-7F7981F3D467}" presName="hierChild5" presStyleCnt="0"/>
      <dgm:spPr/>
    </dgm:pt>
    <dgm:pt modelId="{6BAFEB80-C876-4797-BD02-3B97F654DC5C}" type="pres">
      <dgm:prSet presAssocID="{639582F4-D507-49B6-9174-9033684D2BA3}" presName="Name37" presStyleLbl="parChTrans1D3" presStyleIdx="6" presStyleCnt="19"/>
      <dgm:spPr/>
    </dgm:pt>
    <dgm:pt modelId="{D7F6025C-5BA7-4955-A0A0-3483CCEE30F6}" type="pres">
      <dgm:prSet presAssocID="{BD5478D5-E5C6-4EEF-81BF-4C17CD1577AB}" presName="hierRoot2" presStyleCnt="0">
        <dgm:presLayoutVars>
          <dgm:hierBranch val="init"/>
        </dgm:presLayoutVars>
      </dgm:prSet>
      <dgm:spPr/>
    </dgm:pt>
    <dgm:pt modelId="{E12D141C-69B1-48EE-9891-E1AA8FA18CF9}" type="pres">
      <dgm:prSet presAssocID="{BD5478D5-E5C6-4EEF-81BF-4C17CD1577AB}" presName="rootComposite" presStyleCnt="0"/>
      <dgm:spPr/>
    </dgm:pt>
    <dgm:pt modelId="{FF878456-0716-44FB-8B35-40F4B702D672}" type="pres">
      <dgm:prSet presAssocID="{BD5478D5-E5C6-4EEF-81BF-4C17CD1577AB}" presName="rootText" presStyleLbl="node3" presStyleIdx="6" presStyleCnt="19">
        <dgm:presLayoutVars>
          <dgm:chPref val="3"/>
        </dgm:presLayoutVars>
      </dgm:prSet>
      <dgm:spPr/>
    </dgm:pt>
    <dgm:pt modelId="{D8C870BA-D0C2-4F97-933C-AB6E438D6313}" type="pres">
      <dgm:prSet presAssocID="{BD5478D5-E5C6-4EEF-81BF-4C17CD1577AB}" presName="rootConnector" presStyleLbl="node3" presStyleIdx="6" presStyleCnt="19"/>
      <dgm:spPr/>
    </dgm:pt>
    <dgm:pt modelId="{19EF41A0-260E-45C6-B9C3-4A7B59E8ACB7}" type="pres">
      <dgm:prSet presAssocID="{BD5478D5-E5C6-4EEF-81BF-4C17CD1577AB}" presName="hierChild4" presStyleCnt="0"/>
      <dgm:spPr/>
    </dgm:pt>
    <dgm:pt modelId="{3EB90F40-D248-4043-8368-AF702A05DED0}" type="pres">
      <dgm:prSet presAssocID="{BD5478D5-E5C6-4EEF-81BF-4C17CD1577AB}" presName="hierChild5" presStyleCnt="0"/>
      <dgm:spPr/>
    </dgm:pt>
    <dgm:pt modelId="{A9EF5EA0-08C4-49D2-8558-78D6FD96ABC3}" type="pres">
      <dgm:prSet presAssocID="{59490E61-4B4E-4E92-AEF9-AFCA7E2264FA}" presName="Name37" presStyleLbl="parChTrans1D3" presStyleIdx="7" presStyleCnt="19"/>
      <dgm:spPr/>
    </dgm:pt>
    <dgm:pt modelId="{9A83DDE8-A28E-4A33-B77B-2B2B94B72232}" type="pres">
      <dgm:prSet presAssocID="{38193224-4BC8-48CA-8E0F-D0946258E96C}" presName="hierRoot2" presStyleCnt="0">
        <dgm:presLayoutVars>
          <dgm:hierBranch val="init"/>
        </dgm:presLayoutVars>
      </dgm:prSet>
      <dgm:spPr/>
    </dgm:pt>
    <dgm:pt modelId="{6293F4C9-D05D-424F-A966-20109BCA2A80}" type="pres">
      <dgm:prSet presAssocID="{38193224-4BC8-48CA-8E0F-D0946258E96C}" presName="rootComposite" presStyleCnt="0"/>
      <dgm:spPr/>
    </dgm:pt>
    <dgm:pt modelId="{83E41C3C-9F70-4734-9AC5-69CB0B2BF3F6}" type="pres">
      <dgm:prSet presAssocID="{38193224-4BC8-48CA-8E0F-D0946258E96C}" presName="rootText" presStyleLbl="node3" presStyleIdx="7" presStyleCnt="19">
        <dgm:presLayoutVars>
          <dgm:chPref val="3"/>
        </dgm:presLayoutVars>
      </dgm:prSet>
      <dgm:spPr/>
    </dgm:pt>
    <dgm:pt modelId="{E3E453A7-0F6E-4E4F-A893-BD4C30889701}" type="pres">
      <dgm:prSet presAssocID="{38193224-4BC8-48CA-8E0F-D0946258E96C}" presName="rootConnector" presStyleLbl="node3" presStyleIdx="7" presStyleCnt="19"/>
      <dgm:spPr/>
    </dgm:pt>
    <dgm:pt modelId="{5E3E9EA8-A258-45E6-BB8C-761B0FF7CEB1}" type="pres">
      <dgm:prSet presAssocID="{38193224-4BC8-48CA-8E0F-D0946258E96C}" presName="hierChild4" presStyleCnt="0"/>
      <dgm:spPr/>
    </dgm:pt>
    <dgm:pt modelId="{69BCE017-8846-42AA-950A-D14A3F4D9E16}" type="pres">
      <dgm:prSet presAssocID="{38193224-4BC8-48CA-8E0F-D0946258E96C}" presName="hierChild5" presStyleCnt="0"/>
      <dgm:spPr/>
    </dgm:pt>
    <dgm:pt modelId="{A6AB9860-45C0-4B72-A240-14BA6E846AA4}" type="pres">
      <dgm:prSet presAssocID="{1E78DB60-993E-6F49-B44C-6DF7BC0AE86D}" presName="hierChild5" presStyleCnt="0"/>
      <dgm:spPr/>
    </dgm:pt>
    <dgm:pt modelId="{0B1F81E5-EBC0-4BFB-B7C6-A39D6422B0EB}" type="pres">
      <dgm:prSet presAssocID="{49B6E850-214B-9442-95AB-095967991A45}" presName="Name37" presStyleLbl="parChTrans1D2" presStyleIdx="1" presStyleCnt="5"/>
      <dgm:spPr/>
    </dgm:pt>
    <dgm:pt modelId="{BE03D201-81F1-44EA-892C-93E003745F0C}" type="pres">
      <dgm:prSet presAssocID="{A3F9823F-838C-4343-A97D-8142E2F62423}" presName="hierRoot2" presStyleCnt="0">
        <dgm:presLayoutVars>
          <dgm:hierBranch val="init"/>
        </dgm:presLayoutVars>
      </dgm:prSet>
      <dgm:spPr/>
    </dgm:pt>
    <dgm:pt modelId="{FCBC03D3-3886-4E60-B3EA-1C5C8292C4BA}" type="pres">
      <dgm:prSet presAssocID="{A3F9823F-838C-4343-A97D-8142E2F62423}" presName="rootComposite" presStyleCnt="0"/>
      <dgm:spPr/>
    </dgm:pt>
    <dgm:pt modelId="{5209A260-3627-41AF-B554-4B64E4DF9EEA}" type="pres">
      <dgm:prSet presAssocID="{A3F9823F-838C-4343-A97D-8142E2F62423}" presName="rootText" presStyleLbl="node2" presStyleIdx="1" presStyleCnt="5" custScaleX="113569" custScaleY="143798">
        <dgm:presLayoutVars>
          <dgm:chPref val="3"/>
        </dgm:presLayoutVars>
      </dgm:prSet>
      <dgm:spPr/>
    </dgm:pt>
    <dgm:pt modelId="{C4383DC0-490D-4823-8044-45D7B2DC8366}" type="pres">
      <dgm:prSet presAssocID="{A3F9823F-838C-4343-A97D-8142E2F62423}" presName="rootConnector" presStyleLbl="node2" presStyleIdx="1" presStyleCnt="5"/>
      <dgm:spPr/>
    </dgm:pt>
    <dgm:pt modelId="{62DB4F50-9E15-43EC-8B67-29D15AA8C81C}" type="pres">
      <dgm:prSet presAssocID="{A3F9823F-838C-4343-A97D-8142E2F62423}" presName="hierChild4" presStyleCnt="0"/>
      <dgm:spPr/>
    </dgm:pt>
    <dgm:pt modelId="{DDBDB3D6-1C87-484F-AF8A-AB2BB3C67FAB}" type="pres">
      <dgm:prSet presAssocID="{8E25D756-0242-4FEC-808A-3216916B216D}" presName="Name37" presStyleLbl="parChTrans1D3" presStyleIdx="8" presStyleCnt="19"/>
      <dgm:spPr/>
    </dgm:pt>
    <dgm:pt modelId="{C8FAE7CC-2228-402A-8DB4-730BD76C8F72}" type="pres">
      <dgm:prSet presAssocID="{40FE64C3-5EE1-4873-BCA4-BEA8738CE86F}" presName="hierRoot2" presStyleCnt="0">
        <dgm:presLayoutVars>
          <dgm:hierBranch val="init"/>
        </dgm:presLayoutVars>
      </dgm:prSet>
      <dgm:spPr/>
    </dgm:pt>
    <dgm:pt modelId="{51F3386C-E2EE-41A3-A305-D0EED1C08511}" type="pres">
      <dgm:prSet presAssocID="{40FE64C3-5EE1-4873-BCA4-BEA8738CE86F}" presName="rootComposite" presStyleCnt="0"/>
      <dgm:spPr/>
    </dgm:pt>
    <dgm:pt modelId="{DCB09793-00EE-4870-B816-AFF8A0FBBF90}" type="pres">
      <dgm:prSet presAssocID="{40FE64C3-5EE1-4873-BCA4-BEA8738CE86F}" presName="rootText" presStyleLbl="node3" presStyleIdx="8" presStyleCnt="19">
        <dgm:presLayoutVars>
          <dgm:chPref val="3"/>
        </dgm:presLayoutVars>
      </dgm:prSet>
      <dgm:spPr/>
    </dgm:pt>
    <dgm:pt modelId="{B8F03DBF-4E18-4F2C-ADDD-ED2D3BC4C0AB}" type="pres">
      <dgm:prSet presAssocID="{40FE64C3-5EE1-4873-BCA4-BEA8738CE86F}" presName="rootConnector" presStyleLbl="node3" presStyleIdx="8" presStyleCnt="19"/>
      <dgm:spPr/>
    </dgm:pt>
    <dgm:pt modelId="{9403FC0A-2AEC-4D32-B659-2CE7D6EAC77D}" type="pres">
      <dgm:prSet presAssocID="{40FE64C3-5EE1-4873-BCA4-BEA8738CE86F}" presName="hierChild4" presStyleCnt="0"/>
      <dgm:spPr/>
    </dgm:pt>
    <dgm:pt modelId="{ADB3D137-4639-40E6-9C12-60D992156B12}" type="pres">
      <dgm:prSet presAssocID="{40FE64C3-5EE1-4873-BCA4-BEA8738CE86F}" presName="hierChild5" presStyleCnt="0"/>
      <dgm:spPr/>
    </dgm:pt>
    <dgm:pt modelId="{127EF5C2-6235-4AF2-8D30-43F67C185C29}" type="pres">
      <dgm:prSet presAssocID="{F0AC7E7E-FA80-4753-99FB-1E1AFD64C1B7}" presName="Name37" presStyleLbl="parChTrans1D3" presStyleIdx="9" presStyleCnt="19"/>
      <dgm:spPr/>
    </dgm:pt>
    <dgm:pt modelId="{C0423F10-C143-4094-94EA-F9CA4FA867CD}" type="pres">
      <dgm:prSet presAssocID="{9823D0DC-FB92-4B7D-8688-82ADE571CB00}" presName="hierRoot2" presStyleCnt="0">
        <dgm:presLayoutVars>
          <dgm:hierBranch val="init"/>
        </dgm:presLayoutVars>
      </dgm:prSet>
      <dgm:spPr/>
    </dgm:pt>
    <dgm:pt modelId="{D137D754-0239-455B-BEF0-CD758FDA2696}" type="pres">
      <dgm:prSet presAssocID="{9823D0DC-FB92-4B7D-8688-82ADE571CB00}" presName="rootComposite" presStyleCnt="0"/>
      <dgm:spPr/>
    </dgm:pt>
    <dgm:pt modelId="{F2ABFFF1-C155-4A14-B441-566FF0579E4D}" type="pres">
      <dgm:prSet presAssocID="{9823D0DC-FB92-4B7D-8688-82ADE571CB00}" presName="rootText" presStyleLbl="node3" presStyleIdx="9" presStyleCnt="19">
        <dgm:presLayoutVars>
          <dgm:chPref val="3"/>
        </dgm:presLayoutVars>
      </dgm:prSet>
      <dgm:spPr/>
    </dgm:pt>
    <dgm:pt modelId="{4EEE40C1-2308-45E6-B057-668103CD7821}" type="pres">
      <dgm:prSet presAssocID="{9823D0DC-FB92-4B7D-8688-82ADE571CB00}" presName="rootConnector" presStyleLbl="node3" presStyleIdx="9" presStyleCnt="19"/>
      <dgm:spPr/>
    </dgm:pt>
    <dgm:pt modelId="{49DD3C23-3873-47A1-AD95-B863D47598BC}" type="pres">
      <dgm:prSet presAssocID="{9823D0DC-FB92-4B7D-8688-82ADE571CB00}" presName="hierChild4" presStyleCnt="0"/>
      <dgm:spPr/>
    </dgm:pt>
    <dgm:pt modelId="{AF9EC56D-226D-4AE9-A3C8-92BDC0041845}" type="pres">
      <dgm:prSet presAssocID="{9823D0DC-FB92-4B7D-8688-82ADE571CB00}" presName="hierChild5" presStyleCnt="0"/>
      <dgm:spPr/>
    </dgm:pt>
    <dgm:pt modelId="{E51AAA8B-6B9A-442E-824A-4E8AB83504BE}" type="pres">
      <dgm:prSet presAssocID="{46E49261-19B0-4518-B6F9-DCD6130BD509}" presName="Name37" presStyleLbl="parChTrans1D3" presStyleIdx="10" presStyleCnt="19"/>
      <dgm:spPr/>
    </dgm:pt>
    <dgm:pt modelId="{ED14B4E9-60E5-40A4-BE9B-5921FC3FD20D}" type="pres">
      <dgm:prSet presAssocID="{5E4A5CCC-4F28-4C1E-BF7D-0DB426D28088}" presName="hierRoot2" presStyleCnt="0">
        <dgm:presLayoutVars>
          <dgm:hierBranch val="init"/>
        </dgm:presLayoutVars>
      </dgm:prSet>
      <dgm:spPr/>
    </dgm:pt>
    <dgm:pt modelId="{B0A1827C-33D1-44D0-88B2-1CE5C4F090B2}" type="pres">
      <dgm:prSet presAssocID="{5E4A5CCC-4F28-4C1E-BF7D-0DB426D28088}" presName="rootComposite" presStyleCnt="0"/>
      <dgm:spPr/>
    </dgm:pt>
    <dgm:pt modelId="{4D5AB48B-E3C2-435A-97D6-4108D0DF08E2}" type="pres">
      <dgm:prSet presAssocID="{5E4A5CCC-4F28-4C1E-BF7D-0DB426D28088}" presName="rootText" presStyleLbl="node3" presStyleIdx="10" presStyleCnt="19">
        <dgm:presLayoutVars>
          <dgm:chPref val="3"/>
        </dgm:presLayoutVars>
      </dgm:prSet>
      <dgm:spPr/>
    </dgm:pt>
    <dgm:pt modelId="{DF04FA24-883B-4AA7-AF4F-5EF5328468C9}" type="pres">
      <dgm:prSet presAssocID="{5E4A5CCC-4F28-4C1E-BF7D-0DB426D28088}" presName="rootConnector" presStyleLbl="node3" presStyleIdx="10" presStyleCnt="19"/>
      <dgm:spPr/>
    </dgm:pt>
    <dgm:pt modelId="{6B9DB0B5-3B6F-472C-B046-B5AC55435F31}" type="pres">
      <dgm:prSet presAssocID="{5E4A5CCC-4F28-4C1E-BF7D-0DB426D28088}" presName="hierChild4" presStyleCnt="0"/>
      <dgm:spPr/>
    </dgm:pt>
    <dgm:pt modelId="{C2BABD4F-73CF-4824-B793-6E8B9F3E4822}" type="pres">
      <dgm:prSet presAssocID="{A3071A6F-36C5-48A4-B99C-C868F0756500}" presName="Name37" presStyleLbl="parChTrans1D4" presStyleIdx="0" presStyleCnt="9"/>
      <dgm:spPr/>
    </dgm:pt>
    <dgm:pt modelId="{CF065BCC-29B5-4906-97A1-EABDAA9CED46}" type="pres">
      <dgm:prSet presAssocID="{9F6AAA46-538A-4206-95BD-3D90AD827B04}" presName="hierRoot2" presStyleCnt="0">
        <dgm:presLayoutVars>
          <dgm:hierBranch val="init"/>
        </dgm:presLayoutVars>
      </dgm:prSet>
      <dgm:spPr/>
    </dgm:pt>
    <dgm:pt modelId="{88036BFF-6582-49DB-AC5F-AED2FBB8A717}" type="pres">
      <dgm:prSet presAssocID="{9F6AAA46-538A-4206-95BD-3D90AD827B04}" presName="rootComposite" presStyleCnt="0"/>
      <dgm:spPr/>
    </dgm:pt>
    <dgm:pt modelId="{B90AC83A-BA73-4628-B96A-2CFE959A379D}" type="pres">
      <dgm:prSet presAssocID="{9F6AAA46-538A-4206-95BD-3D90AD827B04}" presName="rootText" presStyleLbl="node4" presStyleIdx="0" presStyleCnt="9">
        <dgm:presLayoutVars>
          <dgm:chPref val="3"/>
        </dgm:presLayoutVars>
      </dgm:prSet>
      <dgm:spPr/>
    </dgm:pt>
    <dgm:pt modelId="{20609BE1-E729-42C3-9EBB-28F5209F0A52}" type="pres">
      <dgm:prSet presAssocID="{9F6AAA46-538A-4206-95BD-3D90AD827B04}" presName="rootConnector" presStyleLbl="node4" presStyleIdx="0" presStyleCnt="9"/>
      <dgm:spPr/>
    </dgm:pt>
    <dgm:pt modelId="{51E2F7AA-9024-44DB-B835-7123EF2FFD75}" type="pres">
      <dgm:prSet presAssocID="{9F6AAA46-538A-4206-95BD-3D90AD827B04}" presName="hierChild4" presStyleCnt="0"/>
      <dgm:spPr/>
    </dgm:pt>
    <dgm:pt modelId="{D351B6CA-B523-4E76-9781-C8A2EDAEDA0C}" type="pres">
      <dgm:prSet presAssocID="{9F6AAA46-538A-4206-95BD-3D90AD827B04}" presName="hierChild5" presStyleCnt="0"/>
      <dgm:spPr/>
    </dgm:pt>
    <dgm:pt modelId="{62CE8C5C-4D5A-46B4-A945-9C2126F84F85}" type="pres">
      <dgm:prSet presAssocID="{C61F293F-E2BA-45F5-98E8-1D4E7A40168D}" presName="Name37" presStyleLbl="parChTrans1D4" presStyleIdx="1" presStyleCnt="9"/>
      <dgm:spPr/>
    </dgm:pt>
    <dgm:pt modelId="{43FFF6EB-1EA0-4AF0-85C4-109C32701AE0}" type="pres">
      <dgm:prSet presAssocID="{EFB0917B-373F-4E33-BEE1-3BE5A8089909}" presName="hierRoot2" presStyleCnt="0">
        <dgm:presLayoutVars>
          <dgm:hierBranch val="init"/>
        </dgm:presLayoutVars>
      </dgm:prSet>
      <dgm:spPr/>
    </dgm:pt>
    <dgm:pt modelId="{334230AB-0ADA-48AB-BB60-9C43DA74FE04}" type="pres">
      <dgm:prSet presAssocID="{EFB0917B-373F-4E33-BEE1-3BE5A8089909}" presName="rootComposite" presStyleCnt="0"/>
      <dgm:spPr/>
    </dgm:pt>
    <dgm:pt modelId="{DC0CC9F0-D67E-45DD-9C4E-9AA97945FAE7}" type="pres">
      <dgm:prSet presAssocID="{EFB0917B-373F-4E33-BEE1-3BE5A8089909}" presName="rootText" presStyleLbl="node4" presStyleIdx="1" presStyleCnt="9">
        <dgm:presLayoutVars>
          <dgm:chPref val="3"/>
        </dgm:presLayoutVars>
      </dgm:prSet>
      <dgm:spPr/>
    </dgm:pt>
    <dgm:pt modelId="{0B045B7A-AD9B-435B-A67E-2318C34D8274}" type="pres">
      <dgm:prSet presAssocID="{EFB0917B-373F-4E33-BEE1-3BE5A8089909}" presName="rootConnector" presStyleLbl="node4" presStyleIdx="1" presStyleCnt="9"/>
      <dgm:spPr/>
    </dgm:pt>
    <dgm:pt modelId="{63FA2DD4-4C12-49E3-B3D9-FF00A815C2C2}" type="pres">
      <dgm:prSet presAssocID="{EFB0917B-373F-4E33-BEE1-3BE5A8089909}" presName="hierChild4" presStyleCnt="0"/>
      <dgm:spPr/>
    </dgm:pt>
    <dgm:pt modelId="{4598D1E0-9392-416E-93CB-2F69EEBE93A3}" type="pres">
      <dgm:prSet presAssocID="{EFB0917B-373F-4E33-BEE1-3BE5A8089909}" presName="hierChild5" presStyleCnt="0"/>
      <dgm:spPr/>
    </dgm:pt>
    <dgm:pt modelId="{84714FCE-DA57-4BEA-B7CC-B650256782F4}" type="pres">
      <dgm:prSet presAssocID="{8DA0C229-F86E-4E05-8A4C-6BC6F28A4EAC}" presName="Name37" presStyleLbl="parChTrans1D4" presStyleIdx="2" presStyleCnt="9"/>
      <dgm:spPr/>
    </dgm:pt>
    <dgm:pt modelId="{9C911486-B2D8-478E-9FA1-9357015CF429}" type="pres">
      <dgm:prSet presAssocID="{F317A77C-FB62-4990-B43C-AF54C26A8210}" presName="hierRoot2" presStyleCnt="0">
        <dgm:presLayoutVars>
          <dgm:hierBranch val="init"/>
        </dgm:presLayoutVars>
      </dgm:prSet>
      <dgm:spPr/>
    </dgm:pt>
    <dgm:pt modelId="{BA6520AE-2E81-4853-BAEB-0CE2130DE29B}" type="pres">
      <dgm:prSet presAssocID="{F317A77C-FB62-4990-B43C-AF54C26A8210}" presName="rootComposite" presStyleCnt="0"/>
      <dgm:spPr/>
    </dgm:pt>
    <dgm:pt modelId="{EF6F9F49-7834-4364-8597-E24331255FA2}" type="pres">
      <dgm:prSet presAssocID="{F317A77C-FB62-4990-B43C-AF54C26A8210}" presName="rootText" presStyleLbl="node4" presStyleIdx="2" presStyleCnt="9">
        <dgm:presLayoutVars>
          <dgm:chPref val="3"/>
        </dgm:presLayoutVars>
      </dgm:prSet>
      <dgm:spPr/>
    </dgm:pt>
    <dgm:pt modelId="{EA742609-F8FF-4ACF-B707-733EE433E7A1}" type="pres">
      <dgm:prSet presAssocID="{F317A77C-FB62-4990-B43C-AF54C26A8210}" presName="rootConnector" presStyleLbl="node4" presStyleIdx="2" presStyleCnt="9"/>
      <dgm:spPr/>
    </dgm:pt>
    <dgm:pt modelId="{07DBC1F2-743E-418C-9846-5F58B42526B4}" type="pres">
      <dgm:prSet presAssocID="{F317A77C-FB62-4990-B43C-AF54C26A8210}" presName="hierChild4" presStyleCnt="0"/>
      <dgm:spPr/>
    </dgm:pt>
    <dgm:pt modelId="{427DD4A5-DBCA-4B41-8931-630320CCC299}" type="pres">
      <dgm:prSet presAssocID="{F317A77C-FB62-4990-B43C-AF54C26A8210}" presName="hierChild5" presStyleCnt="0"/>
      <dgm:spPr/>
    </dgm:pt>
    <dgm:pt modelId="{FDBA4087-40A8-4D13-A508-0237F507D483}" type="pres">
      <dgm:prSet presAssocID="{5E4A5CCC-4F28-4C1E-BF7D-0DB426D28088}" presName="hierChild5" presStyleCnt="0"/>
      <dgm:spPr/>
    </dgm:pt>
    <dgm:pt modelId="{213A1BBA-731B-42E7-83AC-2755083B352A}" type="pres">
      <dgm:prSet presAssocID="{A3F9823F-838C-4343-A97D-8142E2F62423}" presName="hierChild5" presStyleCnt="0"/>
      <dgm:spPr/>
    </dgm:pt>
    <dgm:pt modelId="{36F864AB-C17F-49DF-93DB-2CF6E3F6C1D1}" type="pres">
      <dgm:prSet presAssocID="{3E10F022-B0DB-CA45-B8FD-D29717E51316}" presName="Name37" presStyleLbl="parChTrans1D2" presStyleIdx="2" presStyleCnt="5"/>
      <dgm:spPr/>
    </dgm:pt>
    <dgm:pt modelId="{6A5AD871-EE7D-4ED1-BFC0-5E2AE8AF55ED}" type="pres">
      <dgm:prSet presAssocID="{F9170225-9312-294C-A822-04EFB1793567}" presName="hierRoot2" presStyleCnt="0">
        <dgm:presLayoutVars>
          <dgm:hierBranch val="init"/>
        </dgm:presLayoutVars>
      </dgm:prSet>
      <dgm:spPr/>
    </dgm:pt>
    <dgm:pt modelId="{7A397815-63DC-4366-9BB1-69E75169D15D}" type="pres">
      <dgm:prSet presAssocID="{F9170225-9312-294C-A822-04EFB1793567}" presName="rootComposite" presStyleCnt="0"/>
      <dgm:spPr/>
    </dgm:pt>
    <dgm:pt modelId="{A61E5944-C78D-43EA-8DA4-91250C2CA07C}" type="pres">
      <dgm:prSet presAssocID="{F9170225-9312-294C-A822-04EFB1793567}" presName="rootText" presStyleLbl="node2" presStyleIdx="2" presStyleCnt="5" custScaleX="133167" custScaleY="137656">
        <dgm:presLayoutVars>
          <dgm:chPref val="3"/>
        </dgm:presLayoutVars>
      </dgm:prSet>
      <dgm:spPr/>
    </dgm:pt>
    <dgm:pt modelId="{CBE056E2-5A6F-4BB5-B34F-5158469CE40D}" type="pres">
      <dgm:prSet presAssocID="{F9170225-9312-294C-A822-04EFB1793567}" presName="rootConnector" presStyleLbl="node2" presStyleIdx="2" presStyleCnt="5"/>
      <dgm:spPr/>
    </dgm:pt>
    <dgm:pt modelId="{EC6D71D5-9D18-454E-8032-DC2CF9DB6A53}" type="pres">
      <dgm:prSet presAssocID="{F9170225-9312-294C-A822-04EFB1793567}" presName="hierChild4" presStyleCnt="0"/>
      <dgm:spPr/>
    </dgm:pt>
    <dgm:pt modelId="{4FD24A9B-752C-4A94-B8BD-15585F9571CA}" type="pres">
      <dgm:prSet presAssocID="{1FC63B95-A259-294B-9E0C-BBE3831896FD}" presName="Name37" presStyleLbl="parChTrans1D3" presStyleIdx="11" presStyleCnt="19"/>
      <dgm:spPr/>
    </dgm:pt>
    <dgm:pt modelId="{D45EF0E0-3A3D-40FA-A833-86F989E0B041}" type="pres">
      <dgm:prSet presAssocID="{5E284A56-9BE3-DA44-9ADA-393DF0EE3DAB}" presName="hierRoot2" presStyleCnt="0">
        <dgm:presLayoutVars>
          <dgm:hierBranch val="init"/>
        </dgm:presLayoutVars>
      </dgm:prSet>
      <dgm:spPr/>
    </dgm:pt>
    <dgm:pt modelId="{9C33D586-D24B-4CB4-B529-D2180F22CC31}" type="pres">
      <dgm:prSet presAssocID="{5E284A56-9BE3-DA44-9ADA-393DF0EE3DAB}" presName="rootComposite" presStyleCnt="0"/>
      <dgm:spPr/>
    </dgm:pt>
    <dgm:pt modelId="{29C758CE-E0C7-4AC8-B328-F2441908FB62}" type="pres">
      <dgm:prSet presAssocID="{5E284A56-9BE3-DA44-9ADA-393DF0EE3DAB}" presName="rootText" presStyleLbl="node3" presStyleIdx="11" presStyleCnt="19">
        <dgm:presLayoutVars>
          <dgm:chPref val="3"/>
        </dgm:presLayoutVars>
      </dgm:prSet>
      <dgm:spPr/>
    </dgm:pt>
    <dgm:pt modelId="{49D2403B-09D1-4576-89D4-875BEA829B57}" type="pres">
      <dgm:prSet presAssocID="{5E284A56-9BE3-DA44-9ADA-393DF0EE3DAB}" presName="rootConnector" presStyleLbl="node3" presStyleIdx="11" presStyleCnt="19"/>
      <dgm:spPr/>
    </dgm:pt>
    <dgm:pt modelId="{FE80CA50-ADDE-46DD-86C7-4505F43ADD40}" type="pres">
      <dgm:prSet presAssocID="{5E284A56-9BE3-DA44-9ADA-393DF0EE3DAB}" presName="hierChild4" presStyleCnt="0"/>
      <dgm:spPr/>
    </dgm:pt>
    <dgm:pt modelId="{25D9C4EB-8415-4372-9D68-344F3B0EA80A}" type="pres">
      <dgm:prSet presAssocID="{5E284A56-9BE3-DA44-9ADA-393DF0EE3DAB}" presName="hierChild5" presStyleCnt="0"/>
      <dgm:spPr/>
    </dgm:pt>
    <dgm:pt modelId="{8E931A5C-2DE5-41D0-B219-B1AC882E449E}" type="pres">
      <dgm:prSet presAssocID="{EE560875-3E9B-E847-94A5-D2DC9F5602E8}" presName="Name37" presStyleLbl="parChTrans1D3" presStyleIdx="12" presStyleCnt="19"/>
      <dgm:spPr/>
    </dgm:pt>
    <dgm:pt modelId="{6AC27197-CF4A-4689-BE07-A85EABFF8CCB}" type="pres">
      <dgm:prSet presAssocID="{36F08F2A-9EB5-C140-AC9F-2D18E170A9D7}" presName="hierRoot2" presStyleCnt="0">
        <dgm:presLayoutVars>
          <dgm:hierBranch val="init"/>
        </dgm:presLayoutVars>
      </dgm:prSet>
      <dgm:spPr/>
    </dgm:pt>
    <dgm:pt modelId="{F4053969-21C0-416F-B728-3EC71F4736F4}" type="pres">
      <dgm:prSet presAssocID="{36F08F2A-9EB5-C140-AC9F-2D18E170A9D7}" presName="rootComposite" presStyleCnt="0"/>
      <dgm:spPr/>
    </dgm:pt>
    <dgm:pt modelId="{39802A8C-BC27-48B7-9074-10B83888C48C}" type="pres">
      <dgm:prSet presAssocID="{36F08F2A-9EB5-C140-AC9F-2D18E170A9D7}" presName="rootText" presStyleLbl="node3" presStyleIdx="12" presStyleCnt="19">
        <dgm:presLayoutVars>
          <dgm:chPref val="3"/>
        </dgm:presLayoutVars>
      </dgm:prSet>
      <dgm:spPr/>
    </dgm:pt>
    <dgm:pt modelId="{B5721AA4-71DF-4802-8944-70DA8F9BB7A9}" type="pres">
      <dgm:prSet presAssocID="{36F08F2A-9EB5-C140-AC9F-2D18E170A9D7}" presName="rootConnector" presStyleLbl="node3" presStyleIdx="12" presStyleCnt="19"/>
      <dgm:spPr/>
    </dgm:pt>
    <dgm:pt modelId="{21685F44-675D-4A9F-B310-B5D8111D03E5}" type="pres">
      <dgm:prSet presAssocID="{36F08F2A-9EB5-C140-AC9F-2D18E170A9D7}" presName="hierChild4" presStyleCnt="0"/>
      <dgm:spPr/>
    </dgm:pt>
    <dgm:pt modelId="{79996E86-1B1E-402F-BC66-1F953281BE6B}" type="pres">
      <dgm:prSet presAssocID="{36F08F2A-9EB5-C140-AC9F-2D18E170A9D7}" presName="hierChild5" presStyleCnt="0"/>
      <dgm:spPr/>
    </dgm:pt>
    <dgm:pt modelId="{AA6A686B-65F8-496F-9E10-B3DC30632D02}" type="pres">
      <dgm:prSet presAssocID="{F9170225-9312-294C-A822-04EFB1793567}" presName="hierChild5" presStyleCnt="0"/>
      <dgm:spPr/>
    </dgm:pt>
    <dgm:pt modelId="{8EC9010C-9941-4F1B-B049-1DB065FB208E}" type="pres">
      <dgm:prSet presAssocID="{B86FE116-BACC-0F4E-9367-CD62B697F639}" presName="Name37" presStyleLbl="parChTrans1D2" presStyleIdx="3" presStyleCnt="5"/>
      <dgm:spPr/>
    </dgm:pt>
    <dgm:pt modelId="{3CB020A0-A94C-4C52-9B09-83D2DA65640B}" type="pres">
      <dgm:prSet presAssocID="{CD59C2D7-5B1E-F34D-926C-0603354700C4}" presName="hierRoot2" presStyleCnt="0">
        <dgm:presLayoutVars>
          <dgm:hierBranch val="init"/>
        </dgm:presLayoutVars>
      </dgm:prSet>
      <dgm:spPr/>
    </dgm:pt>
    <dgm:pt modelId="{4A2848E8-1419-4964-81AB-391FC50EC27E}" type="pres">
      <dgm:prSet presAssocID="{CD59C2D7-5B1E-F34D-926C-0603354700C4}" presName="rootComposite" presStyleCnt="0"/>
      <dgm:spPr/>
    </dgm:pt>
    <dgm:pt modelId="{D25203D5-B432-4A66-86AF-04653D3C5B16}" type="pres">
      <dgm:prSet presAssocID="{CD59C2D7-5B1E-F34D-926C-0603354700C4}" presName="rootText" presStyleLbl="node2" presStyleIdx="3" presStyleCnt="5" custScaleX="100937" custScaleY="131515">
        <dgm:presLayoutVars>
          <dgm:chPref val="3"/>
        </dgm:presLayoutVars>
      </dgm:prSet>
      <dgm:spPr/>
    </dgm:pt>
    <dgm:pt modelId="{5F44A871-C025-48CA-ADA5-E863DFE90388}" type="pres">
      <dgm:prSet presAssocID="{CD59C2D7-5B1E-F34D-926C-0603354700C4}" presName="rootConnector" presStyleLbl="node2" presStyleIdx="3" presStyleCnt="5"/>
      <dgm:spPr/>
    </dgm:pt>
    <dgm:pt modelId="{7A0649C6-3CF5-47B6-8353-4F681999DB60}" type="pres">
      <dgm:prSet presAssocID="{CD59C2D7-5B1E-F34D-926C-0603354700C4}" presName="hierChild4" presStyleCnt="0"/>
      <dgm:spPr/>
    </dgm:pt>
    <dgm:pt modelId="{37393A14-DE10-4CE6-BEC9-AD92DA1938DC}" type="pres">
      <dgm:prSet presAssocID="{2C703756-B9B5-4047-93A1-6C9E96082E23}" presName="Name37" presStyleLbl="parChTrans1D3" presStyleIdx="13" presStyleCnt="19"/>
      <dgm:spPr/>
    </dgm:pt>
    <dgm:pt modelId="{57DF4038-5ED4-4E72-B6C2-5917A3E3E772}" type="pres">
      <dgm:prSet presAssocID="{7476B63B-144F-4C85-8226-041C566362BC}" presName="hierRoot2" presStyleCnt="0">
        <dgm:presLayoutVars>
          <dgm:hierBranch val="init"/>
        </dgm:presLayoutVars>
      </dgm:prSet>
      <dgm:spPr/>
    </dgm:pt>
    <dgm:pt modelId="{D9F11EB5-B77F-4DD6-9773-7905F8123EED}" type="pres">
      <dgm:prSet presAssocID="{7476B63B-144F-4C85-8226-041C566362BC}" presName="rootComposite" presStyleCnt="0"/>
      <dgm:spPr/>
    </dgm:pt>
    <dgm:pt modelId="{F2CFAB35-C439-4D06-B553-A385FAD9ADC2}" type="pres">
      <dgm:prSet presAssocID="{7476B63B-144F-4C85-8226-041C566362BC}" presName="rootText" presStyleLbl="node3" presStyleIdx="13" presStyleCnt="19">
        <dgm:presLayoutVars>
          <dgm:chPref val="3"/>
        </dgm:presLayoutVars>
      </dgm:prSet>
      <dgm:spPr/>
    </dgm:pt>
    <dgm:pt modelId="{ED76A79F-A04A-49B6-AC05-6D6D3B3CE13A}" type="pres">
      <dgm:prSet presAssocID="{7476B63B-144F-4C85-8226-041C566362BC}" presName="rootConnector" presStyleLbl="node3" presStyleIdx="13" presStyleCnt="19"/>
      <dgm:spPr/>
    </dgm:pt>
    <dgm:pt modelId="{049055FE-5DCB-4505-B177-197BEF7A705E}" type="pres">
      <dgm:prSet presAssocID="{7476B63B-144F-4C85-8226-041C566362BC}" presName="hierChild4" presStyleCnt="0"/>
      <dgm:spPr/>
    </dgm:pt>
    <dgm:pt modelId="{3CDAD755-4C4A-44F6-A759-0479AA326BB6}" type="pres">
      <dgm:prSet presAssocID="{7476B63B-144F-4C85-8226-041C566362BC}" presName="hierChild5" presStyleCnt="0"/>
      <dgm:spPr/>
    </dgm:pt>
    <dgm:pt modelId="{3C29FEBB-6BAB-479D-902A-D34180EFFAE2}" type="pres">
      <dgm:prSet presAssocID="{9FFA3A97-F168-4BA8-BE16-E569653957AE}" presName="Name37" presStyleLbl="parChTrans1D3" presStyleIdx="14" presStyleCnt="19"/>
      <dgm:spPr/>
    </dgm:pt>
    <dgm:pt modelId="{05635EBB-80BF-4DD1-B2DB-B9C41EB6E050}" type="pres">
      <dgm:prSet presAssocID="{FA34C744-4630-40B1-B928-8C5724F96537}" presName="hierRoot2" presStyleCnt="0">
        <dgm:presLayoutVars>
          <dgm:hierBranch val="init"/>
        </dgm:presLayoutVars>
      </dgm:prSet>
      <dgm:spPr/>
    </dgm:pt>
    <dgm:pt modelId="{B82901BA-258A-48BF-AEC0-32BEED4F5B93}" type="pres">
      <dgm:prSet presAssocID="{FA34C744-4630-40B1-B928-8C5724F96537}" presName="rootComposite" presStyleCnt="0"/>
      <dgm:spPr/>
    </dgm:pt>
    <dgm:pt modelId="{3428D647-5D8C-439B-94BE-80EDA658ED03}" type="pres">
      <dgm:prSet presAssocID="{FA34C744-4630-40B1-B928-8C5724F96537}" presName="rootText" presStyleLbl="node3" presStyleIdx="14" presStyleCnt="19">
        <dgm:presLayoutVars>
          <dgm:chPref val="3"/>
        </dgm:presLayoutVars>
      </dgm:prSet>
      <dgm:spPr/>
    </dgm:pt>
    <dgm:pt modelId="{DF8B3257-788F-496C-A53B-CA89BEB2856F}" type="pres">
      <dgm:prSet presAssocID="{FA34C744-4630-40B1-B928-8C5724F96537}" presName="rootConnector" presStyleLbl="node3" presStyleIdx="14" presStyleCnt="19"/>
      <dgm:spPr/>
    </dgm:pt>
    <dgm:pt modelId="{F6A200EE-7750-4D28-91BE-5D4EA9B3B4BD}" type="pres">
      <dgm:prSet presAssocID="{FA34C744-4630-40B1-B928-8C5724F96537}" presName="hierChild4" presStyleCnt="0"/>
      <dgm:spPr/>
    </dgm:pt>
    <dgm:pt modelId="{7C4E6BF1-85E4-4882-B617-EAED38CDCD2A}" type="pres">
      <dgm:prSet presAssocID="{9B085D94-5BE3-4DA8-B86D-C1BDDB25B213}" presName="Name37" presStyleLbl="parChTrans1D4" presStyleIdx="3" presStyleCnt="9"/>
      <dgm:spPr/>
    </dgm:pt>
    <dgm:pt modelId="{A6ED225C-22EC-46E7-A213-D9998F9893B3}" type="pres">
      <dgm:prSet presAssocID="{2E1DB25F-58F3-4953-8A7E-4C73692A5A01}" presName="hierRoot2" presStyleCnt="0">
        <dgm:presLayoutVars>
          <dgm:hierBranch val="init"/>
        </dgm:presLayoutVars>
      </dgm:prSet>
      <dgm:spPr/>
    </dgm:pt>
    <dgm:pt modelId="{717DE0AC-D7DF-4375-B332-FDA107357329}" type="pres">
      <dgm:prSet presAssocID="{2E1DB25F-58F3-4953-8A7E-4C73692A5A01}" presName="rootComposite" presStyleCnt="0"/>
      <dgm:spPr/>
    </dgm:pt>
    <dgm:pt modelId="{02BF11CB-D172-4316-B85A-25D9E6264996}" type="pres">
      <dgm:prSet presAssocID="{2E1DB25F-58F3-4953-8A7E-4C73692A5A01}" presName="rootText" presStyleLbl="node4" presStyleIdx="3" presStyleCnt="9">
        <dgm:presLayoutVars>
          <dgm:chPref val="3"/>
        </dgm:presLayoutVars>
      </dgm:prSet>
      <dgm:spPr/>
    </dgm:pt>
    <dgm:pt modelId="{F0701F6D-6E9F-41F3-BDA7-BA38D52A78E9}" type="pres">
      <dgm:prSet presAssocID="{2E1DB25F-58F3-4953-8A7E-4C73692A5A01}" presName="rootConnector" presStyleLbl="node4" presStyleIdx="3" presStyleCnt="9"/>
      <dgm:spPr/>
    </dgm:pt>
    <dgm:pt modelId="{74780129-7A77-44DE-9A8F-D2A9231E495B}" type="pres">
      <dgm:prSet presAssocID="{2E1DB25F-58F3-4953-8A7E-4C73692A5A01}" presName="hierChild4" presStyleCnt="0"/>
      <dgm:spPr/>
    </dgm:pt>
    <dgm:pt modelId="{E509EBD0-E907-44AE-ACB2-F78D2DE56B1F}" type="pres">
      <dgm:prSet presAssocID="{2E1DB25F-58F3-4953-8A7E-4C73692A5A01}" presName="hierChild5" presStyleCnt="0"/>
      <dgm:spPr/>
    </dgm:pt>
    <dgm:pt modelId="{D32346F1-8214-4719-BC49-114361DD785A}" type="pres">
      <dgm:prSet presAssocID="{B87F803C-99BD-4485-A915-32F0D3F4FBC4}" presName="Name37" presStyleLbl="parChTrans1D4" presStyleIdx="4" presStyleCnt="9"/>
      <dgm:spPr/>
    </dgm:pt>
    <dgm:pt modelId="{A085A57B-ACF0-4CC0-8333-3BEEEDDA5300}" type="pres">
      <dgm:prSet presAssocID="{BFFB9B1F-85CA-490F-8637-46036A89B7A4}" presName="hierRoot2" presStyleCnt="0">
        <dgm:presLayoutVars>
          <dgm:hierBranch val="init"/>
        </dgm:presLayoutVars>
      </dgm:prSet>
      <dgm:spPr/>
    </dgm:pt>
    <dgm:pt modelId="{6245F180-4DE4-4383-9CB4-A8E2B9DDD61D}" type="pres">
      <dgm:prSet presAssocID="{BFFB9B1F-85CA-490F-8637-46036A89B7A4}" presName="rootComposite" presStyleCnt="0"/>
      <dgm:spPr/>
    </dgm:pt>
    <dgm:pt modelId="{2DA1026E-E3A5-49C6-B7F8-9B47D1C25AF5}" type="pres">
      <dgm:prSet presAssocID="{BFFB9B1F-85CA-490F-8637-46036A89B7A4}" presName="rootText" presStyleLbl="node4" presStyleIdx="4" presStyleCnt="9">
        <dgm:presLayoutVars>
          <dgm:chPref val="3"/>
        </dgm:presLayoutVars>
      </dgm:prSet>
      <dgm:spPr/>
    </dgm:pt>
    <dgm:pt modelId="{7E540087-DA88-4E2A-A363-3A84907D7714}" type="pres">
      <dgm:prSet presAssocID="{BFFB9B1F-85CA-490F-8637-46036A89B7A4}" presName="rootConnector" presStyleLbl="node4" presStyleIdx="4" presStyleCnt="9"/>
      <dgm:spPr/>
    </dgm:pt>
    <dgm:pt modelId="{E81EA079-0C24-4D22-9775-F2D096CB866A}" type="pres">
      <dgm:prSet presAssocID="{BFFB9B1F-85CA-490F-8637-46036A89B7A4}" presName="hierChild4" presStyleCnt="0"/>
      <dgm:spPr/>
    </dgm:pt>
    <dgm:pt modelId="{0A27282A-3681-4D6D-94D1-D8B7866AD064}" type="pres">
      <dgm:prSet presAssocID="{BFFB9B1F-85CA-490F-8637-46036A89B7A4}" presName="hierChild5" presStyleCnt="0"/>
      <dgm:spPr/>
    </dgm:pt>
    <dgm:pt modelId="{2CFC3A39-3805-44E5-B569-203C428B5AC6}" type="pres">
      <dgm:prSet presAssocID="{034AC5F5-2878-4626-B205-4CCB478CBA0D}" presName="Name37" presStyleLbl="parChTrans1D4" presStyleIdx="5" presStyleCnt="9"/>
      <dgm:spPr/>
    </dgm:pt>
    <dgm:pt modelId="{FBDF6D9D-28FB-4788-BE8F-8DB96ECB5200}" type="pres">
      <dgm:prSet presAssocID="{B041D4C7-F4E9-4AE5-A7A3-D4660FC9645F}" presName="hierRoot2" presStyleCnt="0">
        <dgm:presLayoutVars>
          <dgm:hierBranch val="init"/>
        </dgm:presLayoutVars>
      </dgm:prSet>
      <dgm:spPr/>
    </dgm:pt>
    <dgm:pt modelId="{A93BC20E-B88C-43EC-A8FC-CC02BC1856C8}" type="pres">
      <dgm:prSet presAssocID="{B041D4C7-F4E9-4AE5-A7A3-D4660FC9645F}" presName="rootComposite" presStyleCnt="0"/>
      <dgm:spPr/>
    </dgm:pt>
    <dgm:pt modelId="{A7115773-DD6F-4F8A-9281-60BBC0166D28}" type="pres">
      <dgm:prSet presAssocID="{B041D4C7-F4E9-4AE5-A7A3-D4660FC9645F}" presName="rootText" presStyleLbl="node4" presStyleIdx="5" presStyleCnt="9">
        <dgm:presLayoutVars>
          <dgm:chPref val="3"/>
        </dgm:presLayoutVars>
      </dgm:prSet>
      <dgm:spPr/>
    </dgm:pt>
    <dgm:pt modelId="{D8B4CFC0-691D-4B06-A7AF-B907FD5610D3}" type="pres">
      <dgm:prSet presAssocID="{B041D4C7-F4E9-4AE5-A7A3-D4660FC9645F}" presName="rootConnector" presStyleLbl="node4" presStyleIdx="5" presStyleCnt="9"/>
      <dgm:spPr/>
    </dgm:pt>
    <dgm:pt modelId="{776D4D8A-ADBF-4251-9EA3-654D72E71843}" type="pres">
      <dgm:prSet presAssocID="{B041D4C7-F4E9-4AE5-A7A3-D4660FC9645F}" presName="hierChild4" presStyleCnt="0"/>
      <dgm:spPr/>
    </dgm:pt>
    <dgm:pt modelId="{3105B924-3278-494E-9DC5-2CFEDF2A837A}" type="pres">
      <dgm:prSet presAssocID="{B041D4C7-F4E9-4AE5-A7A3-D4660FC9645F}" presName="hierChild5" presStyleCnt="0"/>
      <dgm:spPr/>
    </dgm:pt>
    <dgm:pt modelId="{3D5846C5-9372-49A2-B76D-695FB3604947}" type="pres">
      <dgm:prSet presAssocID="{B67836E7-B09C-4E8C-9AC4-34C606B603F6}" presName="Name37" presStyleLbl="parChTrans1D4" presStyleIdx="6" presStyleCnt="9"/>
      <dgm:spPr/>
    </dgm:pt>
    <dgm:pt modelId="{3F551292-87B1-4466-9E9C-272F68C3931E}" type="pres">
      <dgm:prSet presAssocID="{346D72E9-02F2-4141-AC32-D55CF3B8EA09}" presName="hierRoot2" presStyleCnt="0">
        <dgm:presLayoutVars>
          <dgm:hierBranch val="init"/>
        </dgm:presLayoutVars>
      </dgm:prSet>
      <dgm:spPr/>
    </dgm:pt>
    <dgm:pt modelId="{9C571551-6BCB-4324-9FB1-594F3DF8533B}" type="pres">
      <dgm:prSet presAssocID="{346D72E9-02F2-4141-AC32-D55CF3B8EA09}" presName="rootComposite" presStyleCnt="0"/>
      <dgm:spPr/>
    </dgm:pt>
    <dgm:pt modelId="{0BBA0670-DCD1-4BD8-8794-7742F0750251}" type="pres">
      <dgm:prSet presAssocID="{346D72E9-02F2-4141-AC32-D55CF3B8EA09}" presName="rootText" presStyleLbl="node4" presStyleIdx="6" presStyleCnt="9">
        <dgm:presLayoutVars>
          <dgm:chPref val="3"/>
        </dgm:presLayoutVars>
      </dgm:prSet>
      <dgm:spPr/>
    </dgm:pt>
    <dgm:pt modelId="{7789D229-BC75-4363-A5D3-804E2213A8E7}" type="pres">
      <dgm:prSet presAssocID="{346D72E9-02F2-4141-AC32-D55CF3B8EA09}" presName="rootConnector" presStyleLbl="node4" presStyleIdx="6" presStyleCnt="9"/>
      <dgm:spPr/>
    </dgm:pt>
    <dgm:pt modelId="{9AD942DE-549F-47B3-BBE8-A0AB210A3492}" type="pres">
      <dgm:prSet presAssocID="{346D72E9-02F2-4141-AC32-D55CF3B8EA09}" presName="hierChild4" presStyleCnt="0"/>
      <dgm:spPr/>
    </dgm:pt>
    <dgm:pt modelId="{ABB5083B-5351-48E6-94FD-D83CAE09200F}" type="pres">
      <dgm:prSet presAssocID="{346D72E9-02F2-4141-AC32-D55CF3B8EA09}" presName="hierChild5" presStyleCnt="0"/>
      <dgm:spPr/>
    </dgm:pt>
    <dgm:pt modelId="{CC2D3D69-1061-4B0B-B47B-08FB81187624}" type="pres">
      <dgm:prSet presAssocID="{45A9DA03-390E-4CDB-9B9E-0869ADFA35FA}" presName="Name37" presStyleLbl="parChTrans1D4" presStyleIdx="7" presStyleCnt="9"/>
      <dgm:spPr/>
    </dgm:pt>
    <dgm:pt modelId="{E0382B86-B300-44AE-90FD-542067F2BD8B}" type="pres">
      <dgm:prSet presAssocID="{327AC763-F5A4-4935-863D-D2CF56D1B72C}" presName="hierRoot2" presStyleCnt="0">
        <dgm:presLayoutVars>
          <dgm:hierBranch val="init"/>
        </dgm:presLayoutVars>
      </dgm:prSet>
      <dgm:spPr/>
    </dgm:pt>
    <dgm:pt modelId="{11190938-2013-4B39-9122-0D87F275A885}" type="pres">
      <dgm:prSet presAssocID="{327AC763-F5A4-4935-863D-D2CF56D1B72C}" presName="rootComposite" presStyleCnt="0"/>
      <dgm:spPr/>
    </dgm:pt>
    <dgm:pt modelId="{D6401523-40C9-40E8-A234-5B566032A8F4}" type="pres">
      <dgm:prSet presAssocID="{327AC763-F5A4-4935-863D-D2CF56D1B72C}" presName="rootText" presStyleLbl="node4" presStyleIdx="7" presStyleCnt="9">
        <dgm:presLayoutVars>
          <dgm:chPref val="3"/>
        </dgm:presLayoutVars>
      </dgm:prSet>
      <dgm:spPr/>
    </dgm:pt>
    <dgm:pt modelId="{2FDA1DAF-5895-4981-8793-A8A64DD30A3E}" type="pres">
      <dgm:prSet presAssocID="{327AC763-F5A4-4935-863D-D2CF56D1B72C}" presName="rootConnector" presStyleLbl="node4" presStyleIdx="7" presStyleCnt="9"/>
      <dgm:spPr/>
    </dgm:pt>
    <dgm:pt modelId="{D279013A-A400-48F1-BBFF-8D420A62E67A}" type="pres">
      <dgm:prSet presAssocID="{327AC763-F5A4-4935-863D-D2CF56D1B72C}" presName="hierChild4" presStyleCnt="0"/>
      <dgm:spPr/>
    </dgm:pt>
    <dgm:pt modelId="{7AA87E87-5D8B-4B29-9F03-AD9948482DC2}" type="pres">
      <dgm:prSet presAssocID="{327AC763-F5A4-4935-863D-D2CF56D1B72C}" presName="hierChild5" presStyleCnt="0"/>
      <dgm:spPr/>
    </dgm:pt>
    <dgm:pt modelId="{41E87861-7547-41EC-B885-621D60696D8D}" type="pres">
      <dgm:prSet presAssocID="{A6FEB0E7-4593-4CDE-B0A4-B307E4323CF1}" presName="Name37" presStyleLbl="parChTrans1D4" presStyleIdx="8" presStyleCnt="9"/>
      <dgm:spPr/>
    </dgm:pt>
    <dgm:pt modelId="{2461106F-F8AA-467E-99D5-814B6E77FD7E}" type="pres">
      <dgm:prSet presAssocID="{3D89C437-8977-4122-BDB7-F71D1195ED69}" presName="hierRoot2" presStyleCnt="0">
        <dgm:presLayoutVars>
          <dgm:hierBranch val="init"/>
        </dgm:presLayoutVars>
      </dgm:prSet>
      <dgm:spPr/>
    </dgm:pt>
    <dgm:pt modelId="{DC3C3A51-DD0F-4949-8297-36E508AE0D05}" type="pres">
      <dgm:prSet presAssocID="{3D89C437-8977-4122-BDB7-F71D1195ED69}" presName="rootComposite" presStyleCnt="0"/>
      <dgm:spPr/>
    </dgm:pt>
    <dgm:pt modelId="{4F14EF68-08CF-4AD0-B7A2-7987CE35FE2E}" type="pres">
      <dgm:prSet presAssocID="{3D89C437-8977-4122-BDB7-F71D1195ED69}" presName="rootText" presStyleLbl="node4" presStyleIdx="8" presStyleCnt="9">
        <dgm:presLayoutVars>
          <dgm:chPref val="3"/>
        </dgm:presLayoutVars>
      </dgm:prSet>
      <dgm:spPr/>
    </dgm:pt>
    <dgm:pt modelId="{8AD289AD-C882-4DFA-A8BC-03D4FDCA92B4}" type="pres">
      <dgm:prSet presAssocID="{3D89C437-8977-4122-BDB7-F71D1195ED69}" presName="rootConnector" presStyleLbl="node4" presStyleIdx="8" presStyleCnt="9"/>
      <dgm:spPr/>
    </dgm:pt>
    <dgm:pt modelId="{1D64147D-797C-4365-AECD-7DBE324E1DEE}" type="pres">
      <dgm:prSet presAssocID="{3D89C437-8977-4122-BDB7-F71D1195ED69}" presName="hierChild4" presStyleCnt="0"/>
      <dgm:spPr/>
    </dgm:pt>
    <dgm:pt modelId="{A9C972FF-679C-439A-870F-D4DB344B1589}" type="pres">
      <dgm:prSet presAssocID="{3D89C437-8977-4122-BDB7-F71D1195ED69}" presName="hierChild5" presStyleCnt="0"/>
      <dgm:spPr/>
    </dgm:pt>
    <dgm:pt modelId="{2A900CD3-DA51-4EC6-83C4-2260DCE9D63D}" type="pres">
      <dgm:prSet presAssocID="{FA34C744-4630-40B1-B928-8C5724F96537}" presName="hierChild5" presStyleCnt="0"/>
      <dgm:spPr/>
    </dgm:pt>
    <dgm:pt modelId="{0411DC88-2B50-4EE9-9603-7499C45E19AD}" type="pres">
      <dgm:prSet presAssocID="{CD59C2D7-5B1E-F34D-926C-0603354700C4}" presName="hierChild5" presStyleCnt="0"/>
      <dgm:spPr/>
    </dgm:pt>
    <dgm:pt modelId="{C4C181A0-F89B-49B3-8755-7B67CADFB0AE}" type="pres">
      <dgm:prSet presAssocID="{4EBA198F-6ED2-B94C-927C-DAAADA99864F}" presName="Name37" presStyleLbl="parChTrans1D2" presStyleIdx="4" presStyleCnt="5"/>
      <dgm:spPr/>
    </dgm:pt>
    <dgm:pt modelId="{8322846E-E1D5-4FD8-8CEF-F7426DCB9DB9}" type="pres">
      <dgm:prSet presAssocID="{99D64090-ADEE-D749-8F47-0A0CABF65582}" presName="hierRoot2" presStyleCnt="0">
        <dgm:presLayoutVars>
          <dgm:hierBranch val="init"/>
        </dgm:presLayoutVars>
      </dgm:prSet>
      <dgm:spPr/>
    </dgm:pt>
    <dgm:pt modelId="{BEA745F2-821C-4ECD-849C-88FCEBAD76E2}" type="pres">
      <dgm:prSet presAssocID="{99D64090-ADEE-D749-8F47-0A0CABF65582}" presName="rootComposite" presStyleCnt="0"/>
      <dgm:spPr/>
    </dgm:pt>
    <dgm:pt modelId="{54070F63-044A-4B87-9389-A1AB624FE570}" type="pres">
      <dgm:prSet presAssocID="{99D64090-ADEE-D749-8F47-0A0CABF65582}" presName="rootText" presStyleLbl="node2" presStyleIdx="4" presStyleCnt="5" custScaleX="112425" custScaleY="137573">
        <dgm:presLayoutVars>
          <dgm:chPref val="3"/>
        </dgm:presLayoutVars>
      </dgm:prSet>
      <dgm:spPr/>
    </dgm:pt>
    <dgm:pt modelId="{6B3B6889-3509-440F-AC39-EA6235043C74}" type="pres">
      <dgm:prSet presAssocID="{99D64090-ADEE-D749-8F47-0A0CABF65582}" presName="rootConnector" presStyleLbl="node2" presStyleIdx="4" presStyleCnt="5"/>
      <dgm:spPr/>
    </dgm:pt>
    <dgm:pt modelId="{7871C0DE-B913-425D-A58A-801855C4B81A}" type="pres">
      <dgm:prSet presAssocID="{99D64090-ADEE-D749-8F47-0A0CABF65582}" presName="hierChild4" presStyleCnt="0"/>
      <dgm:spPr/>
    </dgm:pt>
    <dgm:pt modelId="{411F8CCB-BDED-4B15-8E5C-597CDF6F4738}" type="pres">
      <dgm:prSet presAssocID="{427A2A7B-6C46-2942-9E05-54503B532C3B}" presName="Name37" presStyleLbl="parChTrans1D3" presStyleIdx="15" presStyleCnt="19"/>
      <dgm:spPr/>
    </dgm:pt>
    <dgm:pt modelId="{C73F3F63-4103-415E-B109-A21E403C5B58}" type="pres">
      <dgm:prSet presAssocID="{BCB7A32D-C649-CA4C-86B9-31CD8421E271}" presName="hierRoot2" presStyleCnt="0">
        <dgm:presLayoutVars>
          <dgm:hierBranch val="init"/>
        </dgm:presLayoutVars>
      </dgm:prSet>
      <dgm:spPr/>
    </dgm:pt>
    <dgm:pt modelId="{8BF5E07A-EE38-41A2-ACEC-8A00BE8A72F5}" type="pres">
      <dgm:prSet presAssocID="{BCB7A32D-C649-CA4C-86B9-31CD8421E271}" presName="rootComposite" presStyleCnt="0"/>
      <dgm:spPr/>
    </dgm:pt>
    <dgm:pt modelId="{A328A232-0416-4774-A8FD-A0F849C0B4FB}" type="pres">
      <dgm:prSet presAssocID="{BCB7A32D-C649-CA4C-86B9-31CD8421E271}" presName="rootText" presStyleLbl="node3" presStyleIdx="15" presStyleCnt="19">
        <dgm:presLayoutVars>
          <dgm:chPref val="3"/>
        </dgm:presLayoutVars>
      </dgm:prSet>
      <dgm:spPr/>
    </dgm:pt>
    <dgm:pt modelId="{4EE2560C-2915-4C86-B3D6-21DF0C50128E}" type="pres">
      <dgm:prSet presAssocID="{BCB7A32D-C649-CA4C-86B9-31CD8421E271}" presName="rootConnector" presStyleLbl="node3" presStyleIdx="15" presStyleCnt="19"/>
      <dgm:spPr/>
    </dgm:pt>
    <dgm:pt modelId="{AF890C52-6A66-4B72-B09C-47769E9C66F1}" type="pres">
      <dgm:prSet presAssocID="{BCB7A32D-C649-CA4C-86B9-31CD8421E271}" presName="hierChild4" presStyleCnt="0"/>
      <dgm:spPr/>
    </dgm:pt>
    <dgm:pt modelId="{E33872C1-9A65-4833-9784-097BA7D4BC84}" type="pres">
      <dgm:prSet presAssocID="{BCB7A32D-C649-CA4C-86B9-31CD8421E271}" presName="hierChild5" presStyleCnt="0"/>
      <dgm:spPr/>
    </dgm:pt>
    <dgm:pt modelId="{82114061-E5CF-4D5E-8388-18A92502E127}" type="pres">
      <dgm:prSet presAssocID="{B040ABD7-A597-43D3-9033-6DEC791E81B6}" presName="Name37" presStyleLbl="parChTrans1D3" presStyleIdx="16" presStyleCnt="19"/>
      <dgm:spPr/>
    </dgm:pt>
    <dgm:pt modelId="{DD14E27B-A8D6-400E-A638-4EDA323228CD}" type="pres">
      <dgm:prSet presAssocID="{59D7240D-2157-4F90-A2FF-AF3418C9142D}" presName="hierRoot2" presStyleCnt="0">
        <dgm:presLayoutVars>
          <dgm:hierBranch val="init"/>
        </dgm:presLayoutVars>
      </dgm:prSet>
      <dgm:spPr/>
    </dgm:pt>
    <dgm:pt modelId="{CEF52846-F126-4E3C-89DC-BCB9E9ACB021}" type="pres">
      <dgm:prSet presAssocID="{59D7240D-2157-4F90-A2FF-AF3418C9142D}" presName="rootComposite" presStyleCnt="0"/>
      <dgm:spPr/>
    </dgm:pt>
    <dgm:pt modelId="{BCD8F89A-F27F-4B90-AC2B-F8FF1165F32A}" type="pres">
      <dgm:prSet presAssocID="{59D7240D-2157-4F90-A2FF-AF3418C9142D}" presName="rootText" presStyleLbl="node3" presStyleIdx="16" presStyleCnt="19">
        <dgm:presLayoutVars>
          <dgm:chPref val="3"/>
        </dgm:presLayoutVars>
      </dgm:prSet>
      <dgm:spPr/>
    </dgm:pt>
    <dgm:pt modelId="{BA20C09B-4EBE-441A-A70C-9714A11D89F8}" type="pres">
      <dgm:prSet presAssocID="{59D7240D-2157-4F90-A2FF-AF3418C9142D}" presName="rootConnector" presStyleLbl="node3" presStyleIdx="16" presStyleCnt="19"/>
      <dgm:spPr/>
    </dgm:pt>
    <dgm:pt modelId="{DF79F6AC-EB13-4226-944E-C99F8C4B2C24}" type="pres">
      <dgm:prSet presAssocID="{59D7240D-2157-4F90-A2FF-AF3418C9142D}" presName="hierChild4" presStyleCnt="0"/>
      <dgm:spPr/>
    </dgm:pt>
    <dgm:pt modelId="{BB7E242E-A2B9-4090-9E7A-5AEE5DB131D5}" type="pres">
      <dgm:prSet presAssocID="{59D7240D-2157-4F90-A2FF-AF3418C9142D}" presName="hierChild5" presStyleCnt="0"/>
      <dgm:spPr/>
    </dgm:pt>
    <dgm:pt modelId="{F29ED9EB-8836-468A-A19A-87C28323D903}" type="pres">
      <dgm:prSet presAssocID="{111DFAE9-0850-4222-A3E1-93C80DF0C0A3}" presName="Name37" presStyleLbl="parChTrans1D3" presStyleIdx="17" presStyleCnt="19"/>
      <dgm:spPr/>
    </dgm:pt>
    <dgm:pt modelId="{65A1BB01-F49B-47E5-87AF-F8077E62937A}" type="pres">
      <dgm:prSet presAssocID="{A631D1C3-C871-4954-AD78-6B78162276AF}" presName="hierRoot2" presStyleCnt="0">
        <dgm:presLayoutVars>
          <dgm:hierBranch val="init"/>
        </dgm:presLayoutVars>
      </dgm:prSet>
      <dgm:spPr/>
    </dgm:pt>
    <dgm:pt modelId="{8B99CAF3-ACB2-4FD3-8A9A-202BB2819D29}" type="pres">
      <dgm:prSet presAssocID="{A631D1C3-C871-4954-AD78-6B78162276AF}" presName="rootComposite" presStyleCnt="0"/>
      <dgm:spPr/>
    </dgm:pt>
    <dgm:pt modelId="{55CC269C-C7E2-4B60-A046-27CEFB7A3B32}" type="pres">
      <dgm:prSet presAssocID="{A631D1C3-C871-4954-AD78-6B78162276AF}" presName="rootText" presStyleLbl="node3" presStyleIdx="17" presStyleCnt="19">
        <dgm:presLayoutVars>
          <dgm:chPref val="3"/>
        </dgm:presLayoutVars>
      </dgm:prSet>
      <dgm:spPr/>
    </dgm:pt>
    <dgm:pt modelId="{FBB691DA-B2D6-414E-A480-0FE633A69D01}" type="pres">
      <dgm:prSet presAssocID="{A631D1C3-C871-4954-AD78-6B78162276AF}" presName="rootConnector" presStyleLbl="node3" presStyleIdx="17" presStyleCnt="19"/>
      <dgm:spPr/>
    </dgm:pt>
    <dgm:pt modelId="{9691DCEB-9115-4A15-8303-580D0CF3915F}" type="pres">
      <dgm:prSet presAssocID="{A631D1C3-C871-4954-AD78-6B78162276AF}" presName="hierChild4" presStyleCnt="0"/>
      <dgm:spPr/>
    </dgm:pt>
    <dgm:pt modelId="{385C7D01-DD33-4079-AD65-030B63945AF7}" type="pres">
      <dgm:prSet presAssocID="{A631D1C3-C871-4954-AD78-6B78162276AF}" presName="hierChild5" presStyleCnt="0"/>
      <dgm:spPr/>
    </dgm:pt>
    <dgm:pt modelId="{32F069B1-173A-488D-83DB-4043AADC9EC8}" type="pres">
      <dgm:prSet presAssocID="{9EECF249-574E-486A-B559-9F10B25BB89E}" presName="Name37" presStyleLbl="parChTrans1D3" presStyleIdx="18" presStyleCnt="19"/>
      <dgm:spPr/>
    </dgm:pt>
    <dgm:pt modelId="{5A5E9381-87B4-4F37-8F31-786138B52224}" type="pres">
      <dgm:prSet presAssocID="{F2FC3855-D0AB-4F4E-8DF6-EAD3436B280E}" presName="hierRoot2" presStyleCnt="0">
        <dgm:presLayoutVars>
          <dgm:hierBranch val="init"/>
        </dgm:presLayoutVars>
      </dgm:prSet>
      <dgm:spPr/>
    </dgm:pt>
    <dgm:pt modelId="{28B4433B-E418-475D-844A-C9D1E0018DB8}" type="pres">
      <dgm:prSet presAssocID="{F2FC3855-D0AB-4F4E-8DF6-EAD3436B280E}" presName="rootComposite" presStyleCnt="0"/>
      <dgm:spPr/>
    </dgm:pt>
    <dgm:pt modelId="{E7C38432-161C-43EE-95E3-22E1A712291F}" type="pres">
      <dgm:prSet presAssocID="{F2FC3855-D0AB-4F4E-8DF6-EAD3436B280E}" presName="rootText" presStyleLbl="node3" presStyleIdx="18" presStyleCnt="19">
        <dgm:presLayoutVars>
          <dgm:chPref val="3"/>
        </dgm:presLayoutVars>
      </dgm:prSet>
      <dgm:spPr/>
    </dgm:pt>
    <dgm:pt modelId="{7E963B98-4C48-482A-8FE8-1EAEC5730173}" type="pres">
      <dgm:prSet presAssocID="{F2FC3855-D0AB-4F4E-8DF6-EAD3436B280E}" presName="rootConnector" presStyleLbl="node3" presStyleIdx="18" presStyleCnt="19"/>
      <dgm:spPr/>
    </dgm:pt>
    <dgm:pt modelId="{8C075FE4-1D67-46D5-9023-34FD897727DA}" type="pres">
      <dgm:prSet presAssocID="{F2FC3855-D0AB-4F4E-8DF6-EAD3436B280E}" presName="hierChild4" presStyleCnt="0"/>
      <dgm:spPr/>
    </dgm:pt>
    <dgm:pt modelId="{A7CE6A2E-1AE8-4519-9C09-4ACF0A65AB47}" type="pres">
      <dgm:prSet presAssocID="{F2FC3855-D0AB-4F4E-8DF6-EAD3436B280E}" presName="hierChild5" presStyleCnt="0"/>
      <dgm:spPr/>
    </dgm:pt>
    <dgm:pt modelId="{52838F21-05C2-429A-B63D-60F1B7A690F0}" type="pres">
      <dgm:prSet presAssocID="{99D64090-ADEE-D749-8F47-0A0CABF65582}" presName="hierChild5" presStyleCnt="0"/>
      <dgm:spPr/>
    </dgm:pt>
    <dgm:pt modelId="{14C623AA-E71A-4F7F-8D28-489821D3948C}" type="pres">
      <dgm:prSet presAssocID="{4B03A5B3-FB87-E943-A2B3-32FB77D75D04}" presName="hierChild3" presStyleCnt="0"/>
      <dgm:spPr/>
    </dgm:pt>
  </dgm:ptLst>
  <dgm:cxnLst>
    <dgm:cxn modelId="{56A52300-0D87-47F7-986C-CE8243D25950}" type="presOf" srcId="{A6FEB0E7-4593-4CDE-B0A4-B307E4323CF1}" destId="{41E87861-7547-41EC-B885-621D60696D8D}" srcOrd="0" destOrd="0" presId="urn:microsoft.com/office/officeart/2005/8/layout/orgChart1"/>
    <dgm:cxn modelId="{9B3D4B00-091E-984F-A820-29A7CE034C65}" srcId="{99D64090-ADEE-D749-8F47-0A0CABF65582}" destId="{BCB7A32D-C649-CA4C-86B9-31CD8421E271}" srcOrd="0" destOrd="0" parTransId="{427A2A7B-6C46-2942-9E05-54503B532C3B}" sibTransId="{4237DC12-0164-AC49-AD05-64C42DC690F8}"/>
    <dgm:cxn modelId="{B207E000-ED6C-7F4B-8D33-CC730242C3C2}" srcId="{4B03A5B3-FB87-E943-A2B3-32FB77D75D04}" destId="{A3F9823F-838C-4343-A97D-8142E2F62423}" srcOrd="1" destOrd="0" parTransId="{49B6E850-214B-9442-95AB-095967991A45}" sibTransId="{BA87AA99-05A4-5646-8B0D-76C9B2B39975}"/>
    <dgm:cxn modelId="{B83E6A03-E6B6-4C5F-AC44-CD72A30E533F}" type="presOf" srcId="{8DA0C229-F86E-4E05-8A4C-6BC6F28A4EAC}" destId="{84714FCE-DA57-4BEA-B7CC-B650256782F4}" srcOrd="0" destOrd="0" presId="urn:microsoft.com/office/officeart/2005/8/layout/orgChart1"/>
    <dgm:cxn modelId="{53BDED03-6DC2-483A-A6C6-80194379A261}" srcId="{CD59C2D7-5B1E-F34D-926C-0603354700C4}" destId="{FA34C744-4630-40B1-B928-8C5724F96537}" srcOrd="1" destOrd="0" parTransId="{9FFA3A97-F168-4BA8-BE16-E569653957AE}" sibTransId="{FEC09649-A039-4EAF-AAA1-D6CA8CB4E700}"/>
    <dgm:cxn modelId="{5AF9A406-6E14-43CB-B903-A8469E245F94}" type="presOf" srcId="{639582F4-D507-49B6-9174-9033684D2BA3}" destId="{6BAFEB80-C876-4797-BD02-3B97F654DC5C}" srcOrd="0" destOrd="0" presId="urn:microsoft.com/office/officeart/2005/8/layout/orgChart1"/>
    <dgm:cxn modelId="{E4356108-2A3E-4BE3-9C6A-33F88AFFF6AF}" type="presOf" srcId="{034AC5F5-2878-4626-B205-4CCB478CBA0D}" destId="{2CFC3A39-3805-44E5-B569-203C428B5AC6}" srcOrd="0" destOrd="0" presId="urn:microsoft.com/office/officeart/2005/8/layout/orgChart1"/>
    <dgm:cxn modelId="{89425B0C-7EF6-49BA-8B23-603FA9FA8CA3}" type="presOf" srcId="{327AC763-F5A4-4935-863D-D2CF56D1B72C}" destId="{D6401523-40C9-40E8-A234-5B566032A8F4}" srcOrd="0" destOrd="0" presId="urn:microsoft.com/office/officeart/2005/8/layout/orgChart1"/>
    <dgm:cxn modelId="{D55D910C-A423-8844-8D90-AD9AECF3596A}" srcId="{4B03A5B3-FB87-E943-A2B3-32FB77D75D04}" destId="{CD59C2D7-5B1E-F34D-926C-0603354700C4}" srcOrd="3" destOrd="0" parTransId="{B86FE116-BACC-0F4E-9367-CD62B697F639}" sibTransId="{49ADF0A4-8F7A-5442-AE5E-0D56AA726495}"/>
    <dgm:cxn modelId="{0A80ED0C-11DD-48AE-A646-C1C4C2BDCA7E}" type="presOf" srcId="{F9170225-9312-294C-A822-04EFB1793567}" destId="{A61E5944-C78D-43EA-8DA4-91250C2CA07C}" srcOrd="0" destOrd="0" presId="urn:microsoft.com/office/officeart/2005/8/layout/orgChart1"/>
    <dgm:cxn modelId="{47E2360E-9B42-4971-BD68-73BF662C0BBD}" type="presOf" srcId="{CD59C2D7-5B1E-F34D-926C-0603354700C4}" destId="{D25203D5-B432-4A66-86AF-04653D3C5B16}" srcOrd="0" destOrd="0" presId="urn:microsoft.com/office/officeart/2005/8/layout/orgChart1"/>
    <dgm:cxn modelId="{50CA7D10-9750-4A42-B50F-A3BAE1D60EB3}" srcId="{4B03A5B3-FB87-E943-A2B3-32FB77D75D04}" destId="{99D64090-ADEE-D749-8F47-0A0CABF65582}" srcOrd="4" destOrd="0" parTransId="{4EBA198F-6ED2-B94C-927C-DAAADA99864F}" sibTransId="{7D36C4A5-7452-6347-B6EE-4E4C57ED2E73}"/>
    <dgm:cxn modelId="{8D5FB713-7017-4F68-B6EB-C172ED1333BF}" srcId="{FA34C744-4630-40B1-B928-8C5724F96537}" destId="{346D72E9-02F2-4141-AC32-D55CF3B8EA09}" srcOrd="3" destOrd="0" parTransId="{B67836E7-B09C-4E8C-9AC4-34C606B603F6}" sibTransId="{2B680FB9-35E3-4941-BA97-1913F4AB9CEC}"/>
    <dgm:cxn modelId="{5C569915-B13B-4FC5-9C8D-5966169EF19C}" type="presOf" srcId="{2E1DB25F-58F3-4953-8A7E-4C73692A5A01}" destId="{F0701F6D-6E9F-41F3-BDA7-BA38D52A78E9}" srcOrd="1" destOrd="0" presId="urn:microsoft.com/office/officeart/2005/8/layout/orgChart1"/>
    <dgm:cxn modelId="{EC745719-DB48-954C-9A65-8EF969CF3E61}" srcId="{1E78DB60-993E-6F49-B44C-6DF7BC0AE86D}" destId="{2DB4DE04-B90B-C745-ACAB-A8AAA0D2FFC2}" srcOrd="3" destOrd="0" parTransId="{AF796AB1-6898-2642-99F2-B1F28BBEC8DB}" sibTransId="{7CE4EBAD-28D5-D540-A289-71197456EA9F}"/>
    <dgm:cxn modelId="{29EC4A1A-2FA1-434A-8C59-56AC054DFE49}" type="presOf" srcId="{AFF9F6A4-93E9-104D-92AF-B24E8C596ADC}" destId="{4C505985-7B8A-40BE-B5AE-3F67B898711A}" srcOrd="0" destOrd="0" presId="urn:microsoft.com/office/officeart/2005/8/layout/orgChart1"/>
    <dgm:cxn modelId="{1E52611B-6688-400E-BC6D-3AAADF896C96}" type="presOf" srcId="{9EECF249-574E-486A-B559-9F10B25BB89E}" destId="{32F069B1-173A-488D-83DB-4043AADC9EC8}" srcOrd="0" destOrd="0" presId="urn:microsoft.com/office/officeart/2005/8/layout/orgChart1"/>
    <dgm:cxn modelId="{5EDC3127-EDC3-4DA7-8615-BF187513B7FC}" type="presOf" srcId="{4B03A5B3-FB87-E943-A2B3-32FB77D75D04}" destId="{C90F3F3C-7E38-4F2A-80D6-768ECA49E4A3}" srcOrd="0" destOrd="0" presId="urn:microsoft.com/office/officeart/2005/8/layout/orgChart1"/>
    <dgm:cxn modelId="{F7736127-E397-1D46-B5C6-D22B986E0447}" srcId="{EBCA6AE8-9545-3144-8A66-9CDFED58E174}" destId="{4B03A5B3-FB87-E943-A2B3-32FB77D75D04}" srcOrd="0" destOrd="0" parTransId="{42C44630-0D9C-2347-8557-8F246C36DCFC}" sibTransId="{17BAC14E-0FEA-7A47-B6BC-FC5867084974}"/>
    <dgm:cxn modelId="{66875D31-F491-4FB5-8D7D-49D78A4BE5BF}" type="presOf" srcId="{3D89C437-8977-4122-BDB7-F71D1195ED69}" destId="{4F14EF68-08CF-4AD0-B7A2-7987CE35FE2E}" srcOrd="0" destOrd="0" presId="urn:microsoft.com/office/officeart/2005/8/layout/orgChart1"/>
    <dgm:cxn modelId="{ADE81334-9005-4D18-BE1D-5C348885286F}" type="presOf" srcId="{346D72E9-02F2-4141-AC32-D55CF3B8EA09}" destId="{7789D229-BC75-4363-A5D3-804E2213A8E7}" srcOrd="1" destOrd="0" presId="urn:microsoft.com/office/officeart/2005/8/layout/orgChart1"/>
    <dgm:cxn modelId="{61C06038-ACB3-419C-A558-2F3376EDD2CB}" srcId="{A3F9823F-838C-4343-A97D-8142E2F62423}" destId="{9823D0DC-FB92-4B7D-8688-82ADE571CB00}" srcOrd="1" destOrd="0" parTransId="{F0AC7E7E-FA80-4753-99FB-1E1AFD64C1B7}" sibTransId="{CAC276B2-C181-44DF-B5F5-2AF5ACCBC805}"/>
    <dgm:cxn modelId="{7064093A-5E11-46F8-9BA5-18B35A9D3172}" type="presOf" srcId="{45A9DA03-390E-4CDB-9B9E-0869ADFA35FA}" destId="{CC2D3D69-1061-4B0B-B47B-08FB81187624}" srcOrd="0" destOrd="0" presId="urn:microsoft.com/office/officeart/2005/8/layout/orgChart1"/>
    <dgm:cxn modelId="{834C383A-931A-4712-888D-C00B0DA58868}" type="presOf" srcId="{9823D0DC-FB92-4B7D-8688-82ADE571CB00}" destId="{4EEE40C1-2308-45E6-B057-668103CD7821}" srcOrd="1" destOrd="0" presId="urn:microsoft.com/office/officeart/2005/8/layout/orgChart1"/>
    <dgm:cxn modelId="{A8A5BA3B-246D-4F1A-815A-27B6DD6B692C}" srcId="{1E78DB60-993E-6F49-B44C-6DF7BC0AE86D}" destId="{BD5478D5-E5C6-4EEF-81BF-4C17CD1577AB}" srcOrd="6" destOrd="0" parTransId="{639582F4-D507-49B6-9174-9033684D2BA3}" sibTransId="{DE554356-57F6-4E20-9D66-3DBDE0561009}"/>
    <dgm:cxn modelId="{925D733C-F772-4F29-A577-A1D83C7903E8}" type="presOf" srcId="{8E7ED933-2259-4A07-8684-1F5A56A14636}" destId="{A36F60F5-D985-4EC9-BB32-99E71AF5DAE5}" srcOrd="0" destOrd="0" presId="urn:microsoft.com/office/officeart/2005/8/layout/orgChart1"/>
    <dgm:cxn modelId="{7B1AE43C-5FCF-4A2F-A86A-09A06F98F1E6}" type="presOf" srcId="{38193224-4BC8-48CA-8E0F-D0946258E96C}" destId="{83E41C3C-9F70-4734-9AC5-69CB0B2BF3F6}" srcOrd="0" destOrd="0" presId="urn:microsoft.com/office/officeart/2005/8/layout/orgChart1"/>
    <dgm:cxn modelId="{66B74261-62CB-4C74-B007-470E2A22A5D8}" type="presOf" srcId="{C5BEC605-11C9-42C8-A20A-7F7981F3D467}" destId="{1F766920-49E9-4362-A243-BDDAB78B0BE5}" srcOrd="1" destOrd="0" presId="urn:microsoft.com/office/officeart/2005/8/layout/orgChart1"/>
    <dgm:cxn modelId="{06C1F061-1F78-4674-9894-B022F3FC621F}" srcId="{1E78DB60-993E-6F49-B44C-6DF7BC0AE86D}" destId="{8E7ED933-2259-4A07-8684-1F5A56A14636}" srcOrd="4" destOrd="0" parTransId="{38DF5D23-9D1E-441F-84AF-B29ABA0D1CEA}" sibTransId="{21BB76EF-52FC-4D41-B7AB-D70E63E6E62E}"/>
    <dgm:cxn modelId="{AFDC7662-74F1-4CC5-B4C4-C5358AB0EDCE}" type="presOf" srcId="{1A5BC874-2F1F-024E-BA93-F15D5B41694D}" destId="{504A40A6-10CD-47BD-9DC0-EFE918C127D8}" srcOrd="1" destOrd="0" presId="urn:microsoft.com/office/officeart/2005/8/layout/orgChart1"/>
    <dgm:cxn modelId="{3F2B8B42-6E1D-4126-8F63-507BA62279CF}" type="presOf" srcId="{9FFA3A97-F168-4BA8-BE16-E569653957AE}" destId="{3C29FEBB-6BAB-479D-902A-D34180EFFAE2}" srcOrd="0" destOrd="0" presId="urn:microsoft.com/office/officeart/2005/8/layout/orgChart1"/>
    <dgm:cxn modelId="{18390663-5C7A-0F45-88B3-C964DDAE49BB}" srcId="{4B03A5B3-FB87-E943-A2B3-32FB77D75D04}" destId="{F9170225-9312-294C-A822-04EFB1793567}" srcOrd="2" destOrd="0" parTransId="{3E10F022-B0DB-CA45-B8FD-D29717E51316}" sibTransId="{F808CD60-258E-C048-B3E0-5994109F0C74}"/>
    <dgm:cxn modelId="{A6BFB144-FA29-4C6D-8070-7563AF2FB3F2}" type="presOf" srcId="{FA34C744-4630-40B1-B928-8C5724F96537}" destId="{3428D647-5D8C-439B-94BE-80EDA658ED03}" srcOrd="0" destOrd="0" presId="urn:microsoft.com/office/officeart/2005/8/layout/orgChart1"/>
    <dgm:cxn modelId="{E49DD845-B0F8-4996-B3E4-068078F29897}" srcId="{5E4A5CCC-4F28-4C1E-BF7D-0DB426D28088}" destId="{9F6AAA46-538A-4206-95BD-3D90AD827B04}" srcOrd="0" destOrd="0" parTransId="{A3071A6F-36C5-48A4-B99C-C868F0756500}" sibTransId="{3FDBEFA9-92A6-4D39-835D-7CB4818FDB01}"/>
    <dgm:cxn modelId="{699B6366-5AFF-4774-B48F-C97B5BAF62B0}" type="presOf" srcId="{A3F9823F-838C-4343-A97D-8142E2F62423}" destId="{5209A260-3627-41AF-B554-4B64E4DF9EEA}" srcOrd="0" destOrd="0" presId="urn:microsoft.com/office/officeart/2005/8/layout/orgChart1"/>
    <dgm:cxn modelId="{D7E1D546-4D62-4E5B-8748-995715CB411D}" type="presOf" srcId="{B041D4C7-F4E9-4AE5-A7A3-D4660FC9645F}" destId="{D8B4CFC0-691D-4B06-A7AF-B907FD5610D3}" srcOrd="1" destOrd="0" presId="urn:microsoft.com/office/officeart/2005/8/layout/orgChart1"/>
    <dgm:cxn modelId="{277D1C47-BE9A-4A52-9FC5-0067C0ECF985}" type="presOf" srcId="{40FE64C3-5EE1-4873-BCA4-BEA8738CE86F}" destId="{B8F03DBF-4E18-4F2C-ADDD-ED2D3BC4C0AB}" srcOrd="1" destOrd="0" presId="urn:microsoft.com/office/officeart/2005/8/layout/orgChart1"/>
    <dgm:cxn modelId="{0E39B867-4029-4E7D-87E6-426A8FFC162C}" type="presOf" srcId="{3D89C437-8977-4122-BDB7-F71D1195ED69}" destId="{8AD289AD-C882-4DFA-A8BC-03D4FDCA92B4}" srcOrd="1" destOrd="0" presId="urn:microsoft.com/office/officeart/2005/8/layout/orgChart1"/>
    <dgm:cxn modelId="{43027D68-F4E7-4DB9-9F9F-BA218C2D1E4B}" type="presOf" srcId="{36F08F2A-9EB5-C140-AC9F-2D18E170A9D7}" destId="{B5721AA4-71DF-4802-8944-70DA8F9BB7A9}" srcOrd="1" destOrd="0" presId="urn:microsoft.com/office/officeart/2005/8/layout/orgChart1"/>
    <dgm:cxn modelId="{6C278268-CF63-4337-90DD-A3D3ECA3667F}" type="presOf" srcId="{B041D4C7-F4E9-4AE5-A7A3-D4660FC9645F}" destId="{A7115773-DD6F-4F8A-9281-60BBC0166D28}" srcOrd="0" destOrd="0" presId="urn:microsoft.com/office/officeart/2005/8/layout/orgChart1"/>
    <dgm:cxn modelId="{4E930569-D214-4D27-8FC9-00B096CFFA4E}" type="presOf" srcId="{2C703756-B9B5-4047-93A1-6C9E96082E23}" destId="{37393A14-DE10-4CE6-BEC9-AD92DA1938DC}" srcOrd="0" destOrd="0" presId="urn:microsoft.com/office/officeart/2005/8/layout/orgChart1"/>
    <dgm:cxn modelId="{DE1B0649-88AB-497A-AD43-7711A65A0FF0}" type="presOf" srcId="{5E284A56-9BE3-DA44-9ADA-393DF0EE3DAB}" destId="{29C758CE-E0C7-4AC8-B328-F2441908FB62}" srcOrd="0" destOrd="0" presId="urn:microsoft.com/office/officeart/2005/8/layout/orgChart1"/>
    <dgm:cxn modelId="{6272D16B-328F-4317-AED9-01B0E5320CF3}" type="presOf" srcId="{14BC58BE-FE75-9345-BE8E-43DC45CC8166}" destId="{BDF8E1E4-85E0-4127-98FC-4E47B5388D6A}" srcOrd="0" destOrd="0" presId="urn:microsoft.com/office/officeart/2005/8/layout/orgChart1"/>
    <dgm:cxn modelId="{5967066C-AE20-4593-A422-2295223196D4}" type="presOf" srcId="{F9170225-9312-294C-A822-04EFB1793567}" destId="{CBE056E2-5A6F-4BB5-B34F-5158469CE40D}" srcOrd="1" destOrd="0" presId="urn:microsoft.com/office/officeart/2005/8/layout/orgChart1"/>
    <dgm:cxn modelId="{9F24434C-93A2-4119-9F19-7A1996575750}" srcId="{99D64090-ADEE-D749-8F47-0A0CABF65582}" destId="{A631D1C3-C871-4954-AD78-6B78162276AF}" srcOrd="2" destOrd="0" parTransId="{111DFAE9-0850-4222-A3E1-93C80DF0C0A3}" sibTransId="{BB67EB25-C782-4D41-801B-525794A1D40C}"/>
    <dgm:cxn modelId="{4F8A684D-694B-49F9-9092-BAB8F36BCD2B}" type="presOf" srcId="{9F6AAA46-538A-4206-95BD-3D90AD827B04}" destId="{20609BE1-E729-42C3-9EBB-28F5209F0A52}" srcOrd="1" destOrd="0" presId="urn:microsoft.com/office/officeart/2005/8/layout/orgChart1"/>
    <dgm:cxn modelId="{559EC76E-D114-4F22-8825-A626C72F2F42}" type="presOf" srcId="{1E78DB60-993E-6F49-B44C-6DF7BC0AE86D}" destId="{6EB524B0-98B5-48FE-8BD1-A945B87F052E}" srcOrd="1" destOrd="0" presId="urn:microsoft.com/office/officeart/2005/8/layout/orgChart1"/>
    <dgm:cxn modelId="{8735F96E-217D-4A58-BBD7-47AC7F54A658}" type="presOf" srcId="{EBCA6AE8-9545-3144-8A66-9CDFED58E174}" destId="{8938C0E9-805A-46B2-8491-6E747FC84FF6}" srcOrd="0" destOrd="0" presId="urn:microsoft.com/office/officeart/2005/8/layout/orgChart1"/>
    <dgm:cxn modelId="{86E90370-A683-4AD5-B598-5EC302582C50}" type="presOf" srcId="{B040ABD7-A597-43D3-9033-6DEC791E81B6}" destId="{82114061-E5CF-4D5E-8388-18A92502E127}" srcOrd="0" destOrd="0" presId="urn:microsoft.com/office/officeart/2005/8/layout/orgChart1"/>
    <dgm:cxn modelId="{31A1ED71-55C5-4130-AD84-689E1814AE62}" type="presOf" srcId="{5E4A5CCC-4F28-4C1E-BF7D-0DB426D28088}" destId="{DF04FA24-883B-4AA7-AF4F-5EF5328468C9}" srcOrd="1" destOrd="0" presId="urn:microsoft.com/office/officeart/2005/8/layout/orgChart1"/>
    <dgm:cxn modelId="{24B67272-C101-464A-A394-5D209A7D4DAB}" type="presOf" srcId="{59D7240D-2157-4F90-A2FF-AF3418C9142D}" destId="{BA20C09B-4EBE-441A-A70C-9714A11D89F8}" srcOrd="1" destOrd="0" presId="urn:microsoft.com/office/officeart/2005/8/layout/orgChart1"/>
    <dgm:cxn modelId="{7A57F952-B948-4B10-82D4-6EA831CA2490}" type="presOf" srcId="{40FE64C3-5EE1-4873-BCA4-BEA8738CE86F}" destId="{DCB09793-00EE-4870-B816-AFF8A0FBBF90}" srcOrd="0" destOrd="0" presId="urn:microsoft.com/office/officeart/2005/8/layout/orgChart1"/>
    <dgm:cxn modelId="{BF822B54-1EB5-4D11-8DCD-251B863671FB}" type="presOf" srcId="{59D7240D-2157-4F90-A2FF-AF3418C9142D}" destId="{BCD8F89A-F27F-4B90-AC2B-F8FF1165F32A}" srcOrd="0" destOrd="0" presId="urn:microsoft.com/office/officeart/2005/8/layout/orgChart1"/>
    <dgm:cxn modelId="{5B514C57-86F6-4405-A377-6475BE50538B}" type="presOf" srcId="{99D64090-ADEE-D749-8F47-0A0CABF65582}" destId="{54070F63-044A-4B87-9389-A1AB624FE570}" srcOrd="0" destOrd="0" presId="urn:microsoft.com/office/officeart/2005/8/layout/orgChart1"/>
    <dgm:cxn modelId="{FF78AE77-A9EA-4802-8062-B0059C23F6C5}" type="presOf" srcId="{EFB0917B-373F-4E33-BEE1-3BE5A8089909}" destId="{0B045B7A-AD9B-435B-A67E-2318C34D8274}" srcOrd="1" destOrd="0" presId="urn:microsoft.com/office/officeart/2005/8/layout/orgChart1"/>
    <dgm:cxn modelId="{2D982F78-485B-4757-B914-9BD49E77EED6}" type="presOf" srcId="{BD5478D5-E5C6-4EEF-81BF-4C17CD1577AB}" destId="{D8C870BA-D0C2-4F97-933C-AB6E438D6313}" srcOrd="1" destOrd="0" presId="urn:microsoft.com/office/officeart/2005/8/layout/orgChart1"/>
    <dgm:cxn modelId="{E6998578-A203-484A-89E5-9BFBA1581BDB}" type="presOf" srcId="{AF796AB1-6898-2642-99F2-B1F28BBEC8DB}" destId="{67F320AF-A260-4967-99BA-5828220AE46D}" srcOrd="0" destOrd="0" presId="urn:microsoft.com/office/officeart/2005/8/layout/orgChart1"/>
    <dgm:cxn modelId="{87AFC079-4F5C-4AFF-99E6-2188BB3CCFE1}" srcId="{99D64090-ADEE-D749-8F47-0A0CABF65582}" destId="{59D7240D-2157-4F90-A2FF-AF3418C9142D}" srcOrd="1" destOrd="0" parTransId="{B040ABD7-A597-43D3-9033-6DEC791E81B6}" sibTransId="{E35F47E5-FFE6-40D4-8074-113D76A5BB57}"/>
    <dgm:cxn modelId="{D6ECD97B-8434-44C4-9732-F061EFE3C98A}" srcId="{FA34C744-4630-40B1-B928-8C5724F96537}" destId="{327AC763-F5A4-4935-863D-D2CF56D1B72C}" srcOrd="4" destOrd="0" parTransId="{45A9DA03-390E-4CDB-9B9E-0869ADFA35FA}" sibTransId="{BC29CA34-23E2-4FD7-A82F-AE019FB776C0}"/>
    <dgm:cxn modelId="{4DD85482-B652-4823-8CA9-D34574E2DCAF}" type="presOf" srcId="{14BC58BE-FE75-9345-BE8E-43DC45CC8166}" destId="{2F37BD98-86E9-40F9-9D0C-C6425660A675}" srcOrd="1" destOrd="0" presId="urn:microsoft.com/office/officeart/2005/8/layout/orgChart1"/>
    <dgm:cxn modelId="{D43A4583-3B55-4CC4-903A-2DE7F4F3F7E5}" type="presOf" srcId="{E47CE168-4317-4645-8B4E-24192B8224E9}" destId="{8897965C-9156-4DA1-B13D-39878BA78C29}" srcOrd="1" destOrd="0" presId="urn:microsoft.com/office/officeart/2005/8/layout/orgChart1"/>
    <dgm:cxn modelId="{A5178183-4D95-4303-B3F0-F7DD8BE0D139}" type="presOf" srcId="{EFB0917B-373F-4E33-BEE1-3BE5A8089909}" destId="{DC0CC9F0-D67E-45DD-9C4E-9AA97945FAE7}" srcOrd="0" destOrd="0" presId="urn:microsoft.com/office/officeart/2005/8/layout/orgChart1"/>
    <dgm:cxn modelId="{48AFAB84-0B0C-41FE-9DE6-1215028EA698}" srcId="{FA34C744-4630-40B1-B928-8C5724F96537}" destId="{2E1DB25F-58F3-4953-8A7E-4C73692A5A01}" srcOrd="0" destOrd="0" parTransId="{9B085D94-5BE3-4DA8-B86D-C1BDDB25B213}" sibTransId="{FB049301-072F-4D8B-A10B-5681456286EC}"/>
    <dgm:cxn modelId="{2AFD6D86-E267-4E35-A506-06459E9C40AE}" type="presOf" srcId="{00AF13F2-2147-DA4B-A8FE-268E4140D9A1}" destId="{98486ACD-2B8E-496A-8C3A-6FE1AE64D7ED}" srcOrd="0" destOrd="0" presId="urn:microsoft.com/office/officeart/2005/8/layout/orgChart1"/>
    <dgm:cxn modelId="{8316A686-C0E3-431D-BFD3-C284F7559946}" srcId="{5E4A5CCC-4F28-4C1E-BF7D-0DB426D28088}" destId="{EFB0917B-373F-4E33-BEE1-3BE5A8089909}" srcOrd="1" destOrd="0" parTransId="{C61F293F-E2BA-45F5-98E8-1D4E7A40168D}" sibTransId="{978BE035-AB4C-4993-9535-609EA0BE0888}"/>
    <dgm:cxn modelId="{1FA4AC89-DD2E-4778-B9DE-194FFA4C86E5}" type="presOf" srcId="{8E25D756-0242-4FEC-808A-3216916B216D}" destId="{DDBDB3D6-1C87-484F-AF8A-AB2BB3C67FAB}" srcOrd="0" destOrd="0" presId="urn:microsoft.com/office/officeart/2005/8/layout/orgChart1"/>
    <dgm:cxn modelId="{8C68388A-3B0D-49C6-BDB7-F491E502E74A}" type="presOf" srcId="{EE560875-3E9B-E847-94A5-D2DC9F5602E8}" destId="{8E931A5C-2DE5-41D0-B219-B1AC882E449E}" srcOrd="0" destOrd="0" presId="urn:microsoft.com/office/officeart/2005/8/layout/orgChart1"/>
    <dgm:cxn modelId="{0E59A78C-0C40-4051-90BA-E812E77FF2B8}" type="presOf" srcId="{E47CE168-4317-4645-8B4E-24192B8224E9}" destId="{C52EB1C0-1F0E-4965-8F87-4EB1027CBCE1}" srcOrd="0" destOrd="0" presId="urn:microsoft.com/office/officeart/2005/8/layout/orgChart1"/>
    <dgm:cxn modelId="{0E960E92-1B5A-4037-8191-F569FAC08A0D}" type="presOf" srcId="{5E284A56-9BE3-DA44-9ADA-393DF0EE3DAB}" destId="{49D2403B-09D1-4576-89D4-875BEA829B57}" srcOrd="1" destOrd="0" presId="urn:microsoft.com/office/officeart/2005/8/layout/orgChart1"/>
    <dgm:cxn modelId="{B6281F92-A6E3-460A-BAA8-BB84B31BFBBA}" srcId="{A3F9823F-838C-4343-A97D-8142E2F62423}" destId="{40FE64C3-5EE1-4873-BCA4-BEA8738CE86F}" srcOrd="0" destOrd="0" parTransId="{8E25D756-0242-4FEC-808A-3216916B216D}" sibTransId="{036E4BFD-A781-460A-9F36-F865F0B4561C}"/>
    <dgm:cxn modelId="{9E666D93-6329-43EB-83CD-B9523E423CA4}" type="presOf" srcId="{1A5BC874-2F1F-024E-BA93-F15D5B41694D}" destId="{0374DE52-2D9F-4FBE-BE96-1573B8F4BFAD}" srcOrd="0" destOrd="0" presId="urn:microsoft.com/office/officeart/2005/8/layout/orgChart1"/>
    <dgm:cxn modelId="{D419D297-1350-4B25-88C3-5F8107A25B01}" srcId="{5E4A5CCC-4F28-4C1E-BF7D-0DB426D28088}" destId="{F317A77C-FB62-4990-B43C-AF54C26A8210}" srcOrd="2" destOrd="0" parTransId="{8DA0C229-F86E-4E05-8A4C-6BC6F28A4EAC}" sibTransId="{D2AED39A-A97F-4CE0-8E10-9CE0A8F30D70}"/>
    <dgm:cxn modelId="{E61CCD9B-76D4-4E4A-8890-DC0BC375FA7C}" type="presOf" srcId="{9F6AAA46-538A-4206-95BD-3D90AD827B04}" destId="{B90AC83A-BA73-4628-B96A-2CFE959A379D}" srcOrd="0" destOrd="0" presId="urn:microsoft.com/office/officeart/2005/8/layout/orgChart1"/>
    <dgm:cxn modelId="{D284209C-FCDA-4029-969B-9D4C266C5655}" type="presOf" srcId="{8E7ED933-2259-4A07-8684-1F5A56A14636}" destId="{E2E6F2AE-33C6-4E8E-A51C-85A00F073315}" srcOrd="1" destOrd="0" presId="urn:microsoft.com/office/officeart/2005/8/layout/orgChart1"/>
    <dgm:cxn modelId="{6647E69E-09EA-4586-96B5-CE3E7BEEE69F}" type="presOf" srcId="{1E78DB60-993E-6F49-B44C-6DF7BC0AE86D}" destId="{2E01B6CE-1287-4C78-89A0-C0E8C195CADF}" srcOrd="0" destOrd="0" presId="urn:microsoft.com/office/officeart/2005/8/layout/orgChart1"/>
    <dgm:cxn modelId="{2018C19F-A1CD-4EC7-A222-99E1BC31B489}" type="presOf" srcId="{B67836E7-B09C-4E8C-9AC4-34C606B603F6}" destId="{3D5846C5-9372-49A2-B76D-695FB3604947}" srcOrd="0" destOrd="0" presId="urn:microsoft.com/office/officeart/2005/8/layout/orgChart1"/>
    <dgm:cxn modelId="{2A82E19F-E5E6-4D2A-B3C4-FF55476D3C5F}" type="presOf" srcId="{36F08F2A-9EB5-C140-AC9F-2D18E170A9D7}" destId="{39802A8C-BC27-48B7-9074-10B83888C48C}" srcOrd="0" destOrd="0" presId="urn:microsoft.com/office/officeart/2005/8/layout/orgChart1"/>
    <dgm:cxn modelId="{920D96A1-C4F9-4065-9641-4FB27588E333}" type="presOf" srcId="{7476B63B-144F-4C85-8226-041C566362BC}" destId="{ED76A79F-A04A-49B6-AC05-6D6D3B3CE13A}" srcOrd="1" destOrd="0" presId="urn:microsoft.com/office/officeart/2005/8/layout/orgChart1"/>
    <dgm:cxn modelId="{69CE4BA3-7AFF-D64B-BDE1-1D34BCD884EB}" srcId="{F9170225-9312-294C-A822-04EFB1793567}" destId="{5E284A56-9BE3-DA44-9ADA-393DF0EE3DAB}" srcOrd="0" destOrd="0" parTransId="{1FC63B95-A259-294B-9E0C-BBE3831896FD}" sibTransId="{CA0F24AE-4CDF-9D4D-8CA0-CAE904E0C1B4}"/>
    <dgm:cxn modelId="{0E1921A7-C29D-4CB8-BAC1-CD567286C766}" type="presOf" srcId="{F2FC3855-D0AB-4F4E-8DF6-EAD3436B280E}" destId="{7E963B98-4C48-482A-8FE8-1EAEC5730173}" srcOrd="1" destOrd="0" presId="urn:microsoft.com/office/officeart/2005/8/layout/orgChart1"/>
    <dgm:cxn modelId="{146E81A8-39D5-41DB-B291-5F580DFF62E7}" type="presOf" srcId="{B86FE116-BACC-0F4E-9367-CD62B697F639}" destId="{8EC9010C-9941-4F1B-B049-1DB065FB208E}" srcOrd="0" destOrd="0" presId="urn:microsoft.com/office/officeart/2005/8/layout/orgChart1"/>
    <dgm:cxn modelId="{EBA61AA9-50D0-4581-80F6-D51CAD056E40}" type="presOf" srcId="{A631D1C3-C871-4954-AD78-6B78162276AF}" destId="{55CC269C-C7E2-4B60-A046-27CEFB7A3B32}" srcOrd="0" destOrd="0" presId="urn:microsoft.com/office/officeart/2005/8/layout/orgChart1"/>
    <dgm:cxn modelId="{52FD2DA9-2823-4148-ABC6-E7A923925886}" type="presOf" srcId="{2DB4DE04-B90B-C745-ACAB-A8AAA0D2FFC2}" destId="{2391B88D-7971-47DA-8EB1-83BD323FEA4C}" srcOrd="1" destOrd="0" presId="urn:microsoft.com/office/officeart/2005/8/layout/orgChart1"/>
    <dgm:cxn modelId="{A6D894AA-CF69-4051-8C2A-798423EE8CD2}" type="presOf" srcId="{BFFB9B1F-85CA-490F-8637-46036A89B7A4}" destId="{2DA1026E-E3A5-49C6-B7F8-9B47D1C25AF5}" srcOrd="0" destOrd="0" presId="urn:microsoft.com/office/officeart/2005/8/layout/orgChart1"/>
    <dgm:cxn modelId="{8945BDAC-4EB7-4364-8E7E-009EF957A7DF}" type="presOf" srcId="{59490E61-4B4E-4E92-AEF9-AFCA7E2264FA}" destId="{A9EF5EA0-08C4-49D2-8558-78D6FD96ABC3}" srcOrd="0" destOrd="0" presId="urn:microsoft.com/office/officeart/2005/8/layout/orgChart1"/>
    <dgm:cxn modelId="{5575D0AD-3B5B-4747-B2CC-3296D7D241BA}" type="presOf" srcId="{3E10F022-B0DB-CA45-B8FD-D29717E51316}" destId="{36F864AB-C17F-49DF-93DB-2CF6E3F6C1D1}" srcOrd="0" destOrd="0" presId="urn:microsoft.com/office/officeart/2005/8/layout/orgChart1"/>
    <dgm:cxn modelId="{E12369B3-96F5-4AC2-B1D1-27E701647C60}" type="presOf" srcId="{5D982B89-2E73-494C-9C44-FB365DA25624}" destId="{6D54C36A-6877-44DF-AF4B-D4A6FA427E7B}" srcOrd="0" destOrd="0" presId="urn:microsoft.com/office/officeart/2005/8/layout/orgChart1"/>
    <dgm:cxn modelId="{D4C76DB3-D566-432D-843D-9318DC9DC041}" type="presOf" srcId="{BD5478D5-E5C6-4EEF-81BF-4C17CD1577AB}" destId="{FF878456-0716-44FB-8B35-40F4B702D672}" srcOrd="0" destOrd="0" presId="urn:microsoft.com/office/officeart/2005/8/layout/orgChart1"/>
    <dgm:cxn modelId="{3B624CB4-3940-46E8-B491-A07264E39ED1}" type="presOf" srcId="{C61F293F-E2BA-45F5-98E8-1D4E7A40168D}" destId="{62CE8C5C-4D5A-46B4-A945-9C2126F84F85}" srcOrd="0" destOrd="0" presId="urn:microsoft.com/office/officeart/2005/8/layout/orgChart1"/>
    <dgm:cxn modelId="{8063FDB4-172B-6D47-A8AC-CAA3364F2192}" srcId="{1E78DB60-993E-6F49-B44C-6DF7BC0AE86D}" destId="{14BC58BE-FE75-9345-BE8E-43DC45CC8166}" srcOrd="2" destOrd="0" parTransId="{AFF9F6A4-93E9-104D-92AF-B24E8C596ADC}" sibTransId="{5815B84B-4DBD-6C47-BAB7-1C8A63E4FA82}"/>
    <dgm:cxn modelId="{67DEF0B6-3E7C-402B-A1EC-623977E60363}" srcId="{99D64090-ADEE-D749-8F47-0A0CABF65582}" destId="{F2FC3855-D0AB-4F4E-8DF6-EAD3436B280E}" srcOrd="3" destOrd="0" parTransId="{9EECF249-574E-486A-B559-9F10B25BB89E}" sibTransId="{A1BDD5C4-C6C1-410B-8A87-039AD72C091D}"/>
    <dgm:cxn modelId="{74E74FB7-2A95-4AFC-A174-B25CABA34336}" type="presOf" srcId="{111DFAE9-0850-4222-A3E1-93C80DF0C0A3}" destId="{F29ED9EB-8836-468A-A19A-87C28323D903}" srcOrd="0" destOrd="0" presId="urn:microsoft.com/office/officeart/2005/8/layout/orgChart1"/>
    <dgm:cxn modelId="{932B92B7-FF01-4FDB-9B1F-F7CC942E6528}" type="presOf" srcId="{427A2A7B-6C46-2942-9E05-54503B532C3B}" destId="{411F8CCB-BDED-4B15-8E5C-597CDF6F4738}" srcOrd="0" destOrd="0" presId="urn:microsoft.com/office/officeart/2005/8/layout/orgChart1"/>
    <dgm:cxn modelId="{C3CBE1B7-FE60-42EC-B23D-886D2BAD1E7A}" srcId="{FA34C744-4630-40B1-B928-8C5724F96537}" destId="{B041D4C7-F4E9-4AE5-A7A3-D4660FC9645F}" srcOrd="2" destOrd="0" parTransId="{034AC5F5-2878-4626-B205-4CCB478CBA0D}" sibTransId="{F461FEE7-D229-4034-B2B3-E2BE912BE1D6}"/>
    <dgm:cxn modelId="{4A73B6B9-4B81-4AC4-A278-7CFF6A84E0E9}" type="presOf" srcId="{5E4A5CCC-4F28-4C1E-BF7D-0DB426D28088}" destId="{4D5AB48B-E3C2-435A-97D6-4108D0DF08E2}" srcOrd="0" destOrd="0" presId="urn:microsoft.com/office/officeart/2005/8/layout/orgChart1"/>
    <dgm:cxn modelId="{CC3AB1BC-649B-DA4B-B47B-D8ECF2A6D756}" srcId="{F9170225-9312-294C-A822-04EFB1793567}" destId="{36F08F2A-9EB5-C140-AC9F-2D18E170A9D7}" srcOrd="1" destOrd="0" parTransId="{EE560875-3E9B-E847-94A5-D2DC9F5602E8}" sibTransId="{1B5AD907-320E-3C4E-AE4C-51C56DDDFB10}"/>
    <dgm:cxn modelId="{E71268BE-86BF-4062-94E6-ECE66ED7B5C8}" type="presOf" srcId="{F0AC7E7E-FA80-4753-99FB-1E1AFD64C1B7}" destId="{127EF5C2-6235-4AF2-8D30-43F67C185C29}" srcOrd="0" destOrd="0" presId="urn:microsoft.com/office/officeart/2005/8/layout/orgChart1"/>
    <dgm:cxn modelId="{380E51BE-7F6B-47BD-8311-831574AB54D6}" type="presOf" srcId="{49B6E850-214B-9442-95AB-095967991A45}" destId="{0B1F81E5-EBC0-4BFB-B7C6-A39D6422B0EB}" srcOrd="0" destOrd="0" presId="urn:microsoft.com/office/officeart/2005/8/layout/orgChart1"/>
    <dgm:cxn modelId="{2BD48EBE-1D5A-4E7B-A403-85050D79C4B2}" type="presOf" srcId="{9823D0DC-FB92-4B7D-8688-82ADE571CB00}" destId="{F2ABFFF1-C155-4A14-B441-566FF0579E4D}" srcOrd="0" destOrd="0" presId="urn:microsoft.com/office/officeart/2005/8/layout/orgChart1"/>
    <dgm:cxn modelId="{3F2368BF-2FDD-408B-98CE-23F421C32561}" type="presOf" srcId="{A631D1C3-C871-4954-AD78-6B78162276AF}" destId="{FBB691DA-B2D6-414E-A480-0FE633A69D01}" srcOrd="1" destOrd="0" presId="urn:microsoft.com/office/officeart/2005/8/layout/orgChart1"/>
    <dgm:cxn modelId="{1DCCB1C3-83D0-4471-8F03-17B3B938B68F}" srcId="{FA34C744-4630-40B1-B928-8C5724F96537}" destId="{BFFB9B1F-85CA-490F-8637-46036A89B7A4}" srcOrd="1" destOrd="0" parTransId="{B87F803C-99BD-4485-A915-32F0D3F4FBC4}" sibTransId="{7EF0BD9D-8A66-4D54-ADC6-DFFCC201EA57}"/>
    <dgm:cxn modelId="{FB5BCDC5-DD01-4AB5-9C36-BA2D4DC07EDC}" type="presOf" srcId="{1FC63B95-A259-294B-9E0C-BBE3831896FD}" destId="{4FD24A9B-752C-4A94-B8BD-15585F9571CA}" srcOrd="0" destOrd="0" presId="urn:microsoft.com/office/officeart/2005/8/layout/orgChart1"/>
    <dgm:cxn modelId="{342F9EC7-466F-4080-8981-AEF5F1AD3F09}" type="presOf" srcId="{7476B63B-144F-4C85-8226-041C566362BC}" destId="{F2CFAB35-C439-4D06-B553-A385FAD9ADC2}" srcOrd="0" destOrd="0" presId="urn:microsoft.com/office/officeart/2005/8/layout/orgChart1"/>
    <dgm:cxn modelId="{0E5A74CE-2A11-4C56-BCCD-16716DB4B5BF}" type="presOf" srcId="{4EBA198F-6ED2-B94C-927C-DAAADA99864F}" destId="{C4C181A0-F89B-49B3-8755-7B67CADFB0AE}" srcOrd="0" destOrd="0" presId="urn:microsoft.com/office/officeart/2005/8/layout/orgChart1"/>
    <dgm:cxn modelId="{0624A7CF-0229-4DBC-B1D7-0A2BBA683EC9}" type="presOf" srcId="{38DF5D23-9D1E-441F-84AF-B29ABA0D1CEA}" destId="{CB0FB2B5-2790-4BDD-BF8A-5CC1B06EB37C}" srcOrd="0" destOrd="0" presId="urn:microsoft.com/office/officeart/2005/8/layout/orgChart1"/>
    <dgm:cxn modelId="{050884D1-5BD3-4D8F-96BE-2BB0D1CC8934}" type="presOf" srcId="{9B085D94-5BE3-4DA8-B86D-C1BDDB25B213}" destId="{7C4E6BF1-85E4-4882-B617-EAED38CDCD2A}" srcOrd="0" destOrd="0" presId="urn:microsoft.com/office/officeart/2005/8/layout/orgChart1"/>
    <dgm:cxn modelId="{93611FD8-BC7D-4126-8C3D-45A65EC3A655}" type="presOf" srcId="{4B03A5B3-FB87-E943-A2B3-32FB77D75D04}" destId="{89D15C57-482C-42B2-8107-640433600E15}" srcOrd="1" destOrd="0" presId="urn:microsoft.com/office/officeart/2005/8/layout/orgChart1"/>
    <dgm:cxn modelId="{467AABD8-DBE1-470A-8A4C-10A2C42D5159}" type="presOf" srcId="{2E1DB25F-58F3-4953-8A7E-4C73692A5A01}" destId="{02BF11CB-D172-4316-B85A-25D9E6264996}" srcOrd="0" destOrd="0" presId="urn:microsoft.com/office/officeart/2005/8/layout/orgChart1"/>
    <dgm:cxn modelId="{3E5815DA-704E-4FD2-B58C-A21B6EC24A52}" srcId="{A3F9823F-838C-4343-A97D-8142E2F62423}" destId="{5E4A5CCC-4F28-4C1E-BF7D-0DB426D28088}" srcOrd="2" destOrd="0" parTransId="{46E49261-19B0-4518-B6F9-DCD6130BD509}" sibTransId="{A6115DEB-9F4F-4150-AEE5-F381B640A763}"/>
    <dgm:cxn modelId="{C0B0E1DB-5CB7-4F33-8DA7-CEE745CEE488}" srcId="{CD59C2D7-5B1E-F34D-926C-0603354700C4}" destId="{7476B63B-144F-4C85-8226-041C566362BC}" srcOrd="0" destOrd="0" parTransId="{2C703756-B9B5-4047-93A1-6C9E96082E23}" sibTransId="{1DAFD427-317C-4057-8968-DBA08B09592B}"/>
    <dgm:cxn modelId="{23FB21DF-DAF6-478E-A5F3-65B19F3CB416}" srcId="{FA34C744-4630-40B1-B928-8C5724F96537}" destId="{3D89C437-8977-4122-BDB7-F71D1195ED69}" srcOrd="5" destOrd="0" parTransId="{A6FEB0E7-4593-4CDE-B0A4-B307E4323CF1}" sibTransId="{3DF648D6-EA91-4537-82F5-5F0B54FD555B}"/>
    <dgm:cxn modelId="{16FC15E2-A597-4985-8FC3-0A7BD476D15A}" type="presOf" srcId="{FA34C744-4630-40B1-B928-8C5724F96537}" destId="{DF8B3257-788F-496C-A53B-CA89BEB2856F}" srcOrd="1" destOrd="0" presId="urn:microsoft.com/office/officeart/2005/8/layout/orgChart1"/>
    <dgm:cxn modelId="{70C8BBE2-CD15-4208-8019-CFAE443CF990}" type="presOf" srcId="{99D64090-ADEE-D749-8F47-0A0CABF65582}" destId="{6B3B6889-3509-440F-AC39-EA6235043C74}" srcOrd="1" destOrd="0" presId="urn:microsoft.com/office/officeart/2005/8/layout/orgChart1"/>
    <dgm:cxn modelId="{FF432BE4-4BD1-431F-97F2-082812C437E4}" type="presOf" srcId="{A3F9823F-838C-4343-A97D-8142E2F62423}" destId="{C4383DC0-490D-4823-8044-45D7B2DC8366}" srcOrd="1" destOrd="0" presId="urn:microsoft.com/office/officeart/2005/8/layout/orgChart1"/>
    <dgm:cxn modelId="{C21CD9E4-4A3D-644E-A7A9-669AAC736E13}" srcId="{1E78DB60-993E-6F49-B44C-6DF7BC0AE86D}" destId="{E47CE168-4317-4645-8B4E-24192B8224E9}" srcOrd="0" destOrd="0" parTransId="{F3DE9D66-7EED-B046-B395-548C98B9CEB1}" sibTransId="{4A057F4C-3580-BC46-BE21-F815A6DDEC4E}"/>
    <dgm:cxn modelId="{DFD635E5-0383-48D0-B89A-807489B9BE98}" type="presOf" srcId="{F3DE9D66-7EED-B046-B395-548C98B9CEB1}" destId="{2E5CF565-F25A-4E63-A0F6-E87256D0A7E9}" srcOrd="0" destOrd="0" presId="urn:microsoft.com/office/officeart/2005/8/layout/orgChart1"/>
    <dgm:cxn modelId="{205594E6-F0C0-4899-A1CE-73642F12CDAC}" type="presOf" srcId="{A3071A6F-36C5-48A4-B99C-C868F0756500}" destId="{C2BABD4F-73CF-4824-B793-6E8B9F3E4822}" srcOrd="0" destOrd="0" presId="urn:microsoft.com/office/officeart/2005/8/layout/orgChart1"/>
    <dgm:cxn modelId="{B7644FE7-C4A8-46F2-82BB-E2D668A5609B}" type="presOf" srcId="{CD59C2D7-5B1E-F34D-926C-0603354700C4}" destId="{5F44A871-C025-48CA-ADA5-E863DFE90388}" srcOrd="1" destOrd="0" presId="urn:microsoft.com/office/officeart/2005/8/layout/orgChart1"/>
    <dgm:cxn modelId="{B1DD6DEB-F652-49AB-898C-93BE67A99C61}" type="presOf" srcId="{C5BEC605-11C9-42C8-A20A-7F7981F3D467}" destId="{B5715CB3-B66D-4D61-BA0A-286EF0BDDB2C}" srcOrd="0" destOrd="0" presId="urn:microsoft.com/office/officeart/2005/8/layout/orgChart1"/>
    <dgm:cxn modelId="{26B2BEEB-4973-44C7-8A3D-A40D8ECCE7BF}" srcId="{1E78DB60-993E-6F49-B44C-6DF7BC0AE86D}" destId="{38193224-4BC8-48CA-8E0F-D0946258E96C}" srcOrd="7" destOrd="0" parTransId="{59490E61-4B4E-4E92-AEF9-AFCA7E2264FA}" sibTransId="{17248A8D-8592-4CEC-9018-0015F69B5F19}"/>
    <dgm:cxn modelId="{B43E00EC-F665-46DF-8271-D1F7B606969D}" type="presOf" srcId="{346D72E9-02F2-4141-AC32-D55CF3B8EA09}" destId="{0BBA0670-DCD1-4BD8-8794-7742F0750251}" srcOrd="0" destOrd="0" presId="urn:microsoft.com/office/officeart/2005/8/layout/orgChart1"/>
    <dgm:cxn modelId="{0D3FE2EF-B0C3-4FB4-9EBB-477163315321}" type="presOf" srcId="{E8DE3320-0523-4F4C-8B5C-5941C508318C}" destId="{55BEB3F7-78A7-47C1-9805-8FF0D88F9736}" srcOrd="0" destOrd="0" presId="urn:microsoft.com/office/officeart/2005/8/layout/orgChart1"/>
    <dgm:cxn modelId="{04EB2FF0-466E-43B5-8044-3FFBF7912BE8}" type="presOf" srcId="{BFFB9B1F-85CA-490F-8637-46036A89B7A4}" destId="{7E540087-DA88-4E2A-A363-3A84907D7714}" srcOrd="1" destOrd="0" presId="urn:microsoft.com/office/officeart/2005/8/layout/orgChart1"/>
    <dgm:cxn modelId="{4FB3E7F0-F143-1844-8758-C8F9854844D1}" srcId="{4B03A5B3-FB87-E943-A2B3-32FB77D75D04}" destId="{1E78DB60-993E-6F49-B44C-6DF7BC0AE86D}" srcOrd="0" destOrd="0" parTransId="{00AF13F2-2147-DA4B-A8FE-268E4140D9A1}" sibTransId="{29AEEB66-1091-8E41-B8F7-CA8A55465D41}"/>
    <dgm:cxn modelId="{051B02F1-B86D-4DF8-84E5-56A527AF42C9}" type="presOf" srcId="{F2FC3855-D0AB-4F4E-8DF6-EAD3436B280E}" destId="{E7C38432-161C-43EE-95E3-22E1A712291F}" srcOrd="0" destOrd="0" presId="urn:microsoft.com/office/officeart/2005/8/layout/orgChart1"/>
    <dgm:cxn modelId="{DBDC3FF2-023D-4BE8-96E1-8E00AD8AA009}" srcId="{1E78DB60-993E-6F49-B44C-6DF7BC0AE86D}" destId="{C5BEC605-11C9-42C8-A20A-7F7981F3D467}" srcOrd="5" destOrd="0" parTransId="{5D982B89-2E73-494C-9C44-FB365DA25624}" sibTransId="{7969A2A2-CB1C-44A9-B107-0FB83931C26B}"/>
    <dgm:cxn modelId="{0CBD5CF2-D626-4B65-96BD-4FBE7E30E6B9}" type="presOf" srcId="{F317A77C-FB62-4990-B43C-AF54C26A8210}" destId="{EF6F9F49-7834-4364-8597-E24331255FA2}" srcOrd="0" destOrd="0" presId="urn:microsoft.com/office/officeart/2005/8/layout/orgChart1"/>
    <dgm:cxn modelId="{EE147BF2-5D14-4BB4-BEC0-E4321042298E}" type="presOf" srcId="{F317A77C-FB62-4990-B43C-AF54C26A8210}" destId="{EA742609-F8FF-4ACF-B707-733EE433E7A1}" srcOrd="1" destOrd="0" presId="urn:microsoft.com/office/officeart/2005/8/layout/orgChart1"/>
    <dgm:cxn modelId="{136D61F4-1E38-45FA-B809-48B278BDEFD0}" type="presOf" srcId="{B87F803C-99BD-4485-A915-32F0D3F4FBC4}" destId="{D32346F1-8214-4719-BC49-114361DD785A}" srcOrd="0" destOrd="0" presId="urn:microsoft.com/office/officeart/2005/8/layout/orgChart1"/>
    <dgm:cxn modelId="{C06AD1F4-95A1-42A8-8687-3CFEDC83F4B9}" type="presOf" srcId="{327AC763-F5A4-4935-863D-D2CF56D1B72C}" destId="{2FDA1DAF-5895-4981-8793-A8A64DD30A3E}" srcOrd="1" destOrd="0" presId="urn:microsoft.com/office/officeart/2005/8/layout/orgChart1"/>
    <dgm:cxn modelId="{895808F5-A5E8-49EA-8F77-CD20D60839E1}" type="presOf" srcId="{2DB4DE04-B90B-C745-ACAB-A8AAA0D2FFC2}" destId="{29CEFABA-ED2F-497A-9192-597F44CF913B}" srcOrd="0" destOrd="0" presId="urn:microsoft.com/office/officeart/2005/8/layout/orgChart1"/>
    <dgm:cxn modelId="{389F3BF8-6A13-4861-AC35-BB2702FF6C89}" type="presOf" srcId="{46E49261-19B0-4518-B6F9-DCD6130BD509}" destId="{E51AAA8B-6B9A-442E-824A-4E8AB83504BE}" srcOrd="0" destOrd="0" presId="urn:microsoft.com/office/officeart/2005/8/layout/orgChart1"/>
    <dgm:cxn modelId="{EE0323F9-4097-4A2E-872D-DF12F11035BD}" type="presOf" srcId="{BCB7A32D-C649-CA4C-86B9-31CD8421E271}" destId="{4EE2560C-2915-4C86-B3D6-21DF0C50128E}" srcOrd="1" destOrd="0" presId="urn:microsoft.com/office/officeart/2005/8/layout/orgChart1"/>
    <dgm:cxn modelId="{E2C8D9FB-E923-8C46-9690-8862045B12F9}" srcId="{1E78DB60-993E-6F49-B44C-6DF7BC0AE86D}" destId="{1A5BC874-2F1F-024E-BA93-F15D5B41694D}" srcOrd="1" destOrd="0" parTransId="{E8DE3320-0523-4F4C-8B5C-5941C508318C}" sibTransId="{2C82F753-88F3-D345-9220-B33B97342E24}"/>
    <dgm:cxn modelId="{70BC92FC-596A-4D10-9EF4-6D7FEBB213FF}" type="presOf" srcId="{38193224-4BC8-48CA-8E0F-D0946258E96C}" destId="{E3E453A7-0F6E-4E4F-A893-BD4C30889701}" srcOrd="1" destOrd="0" presId="urn:microsoft.com/office/officeart/2005/8/layout/orgChart1"/>
    <dgm:cxn modelId="{B386EFFF-7038-4BAE-8DE3-DF1679EB317A}" type="presOf" srcId="{BCB7A32D-C649-CA4C-86B9-31CD8421E271}" destId="{A328A232-0416-4774-A8FD-A0F849C0B4FB}" srcOrd="0" destOrd="0" presId="urn:microsoft.com/office/officeart/2005/8/layout/orgChart1"/>
    <dgm:cxn modelId="{B89B1E1D-E29E-4323-9420-B69FB66DA948}" type="presParOf" srcId="{8938C0E9-805A-46B2-8491-6E747FC84FF6}" destId="{765F39F6-0AA6-468A-A516-84C0E9964E07}" srcOrd="0" destOrd="0" presId="urn:microsoft.com/office/officeart/2005/8/layout/orgChart1"/>
    <dgm:cxn modelId="{B0AE7D45-B1A9-4D10-B5D6-91C1343E2CB2}" type="presParOf" srcId="{765F39F6-0AA6-468A-A516-84C0E9964E07}" destId="{E01B7E42-0324-4D9F-8713-C8198A314C9A}" srcOrd="0" destOrd="0" presId="urn:microsoft.com/office/officeart/2005/8/layout/orgChart1"/>
    <dgm:cxn modelId="{27FEEE3B-1861-4807-888E-11D7CEF98B4F}" type="presParOf" srcId="{E01B7E42-0324-4D9F-8713-C8198A314C9A}" destId="{C90F3F3C-7E38-4F2A-80D6-768ECA49E4A3}" srcOrd="0" destOrd="0" presId="urn:microsoft.com/office/officeart/2005/8/layout/orgChart1"/>
    <dgm:cxn modelId="{91153876-8465-4AAB-BDCE-7444F442CF1C}" type="presParOf" srcId="{E01B7E42-0324-4D9F-8713-C8198A314C9A}" destId="{89D15C57-482C-42B2-8107-640433600E15}" srcOrd="1" destOrd="0" presId="urn:microsoft.com/office/officeart/2005/8/layout/orgChart1"/>
    <dgm:cxn modelId="{09B8AD4C-C871-4DDD-B88A-BD8355A172A3}" type="presParOf" srcId="{765F39F6-0AA6-468A-A516-84C0E9964E07}" destId="{FF8B9A46-B5F5-4448-B8FA-33C82DF07985}" srcOrd="1" destOrd="0" presId="urn:microsoft.com/office/officeart/2005/8/layout/orgChart1"/>
    <dgm:cxn modelId="{D95E3C6E-BE0F-4E58-879E-3495D1EE39F7}" type="presParOf" srcId="{FF8B9A46-B5F5-4448-B8FA-33C82DF07985}" destId="{98486ACD-2B8E-496A-8C3A-6FE1AE64D7ED}" srcOrd="0" destOrd="0" presId="urn:microsoft.com/office/officeart/2005/8/layout/orgChart1"/>
    <dgm:cxn modelId="{00934AD1-5F11-49D4-9564-D341D1E51EAB}" type="presParOf" srcId="{FF8B9A46-B5F5-4448-B8FA-33C82DF07985}" destId="{4015975D-70A9-4E56-A687-9C4C80F55F17}" srcOrd="1" destOrd="0" presId="urn:microsoft.com/office/officeart/2005/8/layout/orgChart1"/>
    <dgm:cxn modelId="{C10A55B3-54EF-49D5-B546-19BECA402E19}" type="presParOf" srcId="{4015975D-70A9-4E56-A687-9C4C80F55F17}" destId="{6D1EBC8F-9A90-4B99-B857-31E3BFB1EC1E}" srcOrd="0" destOrd="0" presId="urn:microsoft.com/office/officeart/2005/8/layout/orgChart1"/>
    <dgm:cxn modelId="{2EC85D8F-67E1-4D95-9A0D-43C3480DC6AF}" type="presParOf" srcId="{6D1EBC8F-9A90-4B99-B857-31E3BFB1EC1E}" destId="{2E01B6CE-1287-4C78-89A0-C0E8C195CADF}" srcOrd="0" destOrd="0" presId="urn:microsoft.com/office/officeart/2005/8/layout/orgChart1"/>
    <dgm:cxn modelId="{511F1F87-31C6-4B15-8A13-6D670E161070}" type="presParOf" srcId="{6D1EBC8F-9A90-4B99-B857-31E3BFB1EC1E}" destId="{6EB524B0-98B5-48FE-8BD1-A945B87F052E}" srcOrd="1" destOrd="0" presId="urn:microsoft.com/office/officeart/2005/8/layout/orgChart1"/>
    <dgm:cxn modelId="{DBAC95D7-AA6B-4285-B967-52D39B72859D}" type="presParOf" srcId="{4015975D-70A9-4E56-A687-9C4C80F55F17}" destId="{8558EC47-DF1B-4C66-AA1E-B95757A5C27B}" srcOrd="1" destOrd="0" presId="urn:microsoft.com/office/officeart/2005/8/layout/orgChart1"/>
    <dgm:cxn modelId="{4A387CDC-8A76-4BE2-86AA-1C40B16E16D6}" type="presParOf" srcId="{8558EC47-DF1B-4C66-AA1E-B95757A5C27B}" destId="{2E5CF565-F25A-4E63-A0F6-E87256D0A7E9}" srcOrd="0" destOrd="0" presId="urn:microsoft.com/office/officeart/2005/8/layout/orgChart1"/>
    <dgm:cxn modelId="{824FB7C6-F4DA-404C-B7EE-0CC09DCC214C}" type="presParOf" srcId="{8558EC47-DF1B-4C66-AA1E-B95757A5C27B}" destId="{640ED01A-AB96-4026-B1DA-F12E3354072C}" srcOrd="1" destOrd="0" presId="urn:microsoft.com/office/officeart/2005/8/layout/orgChart1"/>
    <dgm:cxn modelId="{6ACC440F-216C-49B0-B3CD-6E18CD7E7753}" type="presParOf" srcId="{640ED01A-AB96-4026-B1DA-F12E3354072C}" destId="{D5FC7761-59AD-4997-8DF3-AFB92558CB77}" srcOrd="0" destOrd="0" presId="urn:microsoft.com/office/officeart/2005/8/layout/orgChart1"/>
    <dgm:cxn modelId="{4B74AC18-08CF-49EE-8942-5AB920C1D626}" type="presParOf" srcId="{D5FC7761-59AD-4997-8DF3-AFB92558CB77}" destId="{C52EB1C0-1F0E-4965-8F87-4EB1027CBCE1}" srcOrd="0" destOrd="0" presId="urn:microsoft.com/office/officeart/2005/8/layout/orgChart1"/>
    <dgm:cxn modelId="{FFC37A6A-A40E-4DA3-9B10-C09CAC34DF4D}" type="presParOf" srcId="{D5FC7761-59AD-4997-8DF3-AFB92558CB77}" destId="{8897965C-9156-4DA1-B13D-39878BA78C29}" srcOrd="1" destOrd="0" presId="urn:microsoft.com/office/officeart/2005/8/layout/orgChart1"/>
    <dgm:cxn modelId="{D70D0D9E-A59C-4D61-A110-EECA5DDD6694}" type="presParOf" srcId="{640ED01A-AB96-4026-B1DA-F12E3354072C}" destId="{3313787C-CC2A-41DC-9BB6-383A6F9E7AEA}" srcOrd="1" destOrd="0" presId="urn:microsoft.com/office/officeart/2005/8/layout/orgChart1"/>
    <dgm:cxn modelId="{C7FF4181-7234-4F4D-87C0-457F8A9DC7A4}" type="presParOf" srcId="{640ED01A-AB96-4026-B1DA-F12E3354072C}" destId="{D851355F-E8EC-4B08-BA8E-2FE3AAFD7A57}" srcOrd="2" destOrd="0" presId="urn:microsoft.com/office/officeart/2005/8/layout/orgChart1"/>
    <dgm:cxn modelId="{43A01204-65F1-48E2-9F25-8328333A4972}" type="presParOf" srcId="{8558EC47-DF1B-4C66-AA1E-B95757A5C27B}" destId="{55BEB3F7-78A7-47C1-9805-8FF0D88F9736}" srcOrd="2" destOrd="0" presId="urn:microsoft.com/office/officeart/2005/8/layout/orgChart1"/>
    <dgm:cxn modelId="{DFF65680-056E-43ED-9028-C51D7E09EA1C}" type="presParOf" srcId="{8558EC47-DF1B-4C66-AA1E-B95757A5C27B}" destId="{6B801E4F-BAC2-4283-987B-4F99B124A099}" srcOrd="3" destOrd="0" presId="urn:microsoft.com/office/officeart/2005/8/layout/orgChart1"/>
    <dgm:cxn modelId="{509A37BB-9B3F-403A-83CB-CF8A1BACBBB2}" type="presParOf" srcId="{6B801E4F-BAC2-4283-987B-4F99B124A099}" destId="{AA81AB2C-D934-4F69-BF3D-129DF0CD2362}" srcOrd="0" destOrd="0" presId="urn:microsoft.com/office/officeart/2005/8/layout/orgChart1"/>
    <dgm:cxn modelId="{FCC22F39-D943-4B42-9A59-5B46C015E5CA}" type="presParOf" srcId="{AA81AB2C-D934-4F69-BF3D-129DF0CD2362}" destId="{0374DE52-2D9F-4FBE-BE96-1573B8F4BFAD}" srcOrd="0" destOrd="0" presId="urn:microsoft.com/office/officeart/2005/8/layout/orgChart1"/>
    <dgm:cxn modelId="{603BE1D5-24D3-4496-A17D-DD7F0273B58F}" type="presParOf" srcId="{AA81AB2C-D934-4F69-BF3D-129DF0CD2362}" destId="{504A40A6-10CD-47BD-9DC0-EFE918C127D8}" srcOrd="1" destOrd="0" presId="urn:microsoft.com/office/officeart/2005/8/layout/orgChart1"/>
    <dgm:cxn modelId="{A7205A96-021C-4F4D-83EE-5FDB79F45FFD}" type="presParOf" srcId="{6B801E4F-BAC2-4283-987B-4F99B124A099}" destId="{5012DCE5-A55C-4D17-B8D3-41ACABBB457E}" srcOrd="1" destOrd="0" presId="urn:microsoft.com/office/officeart/2005/8/layout/orgChart1"/>
    <dgm:cxn modelId="{FDFE96F5-B12E-4D62-81AE-770FF93FB447}" type="presParOf" srcId="{6B801E4F-BAC2-4283-987B-4F99B124A099}" destId="{0F60E429-4642-4AEF-8667-01EC14106D48}" srcOrd="2" destOrd="0" presId="urn:microsoft.com/office/officeart/2005/8/layout/orgChart1"/>
    <dgm:cxn modelId="{45E4DB85-1975-4DAB-AAB2-DD9B5B50506B}" type="presParOf" srcId="{8558EC47-DF1B-4C66-AA1E-B95757A5C27B}" destId="{4C505985-7B8A-40BE-B5AE-3F67B898711A}" srcOrd="4" destOrd="0" presId="urn:microsoft.com/office/officeart/2005/8/layout/orgChart1"/>
    <dgm:cxn modelId="{883EE35C-0AE1-42DA-8570-E2BC0772BEDB}" type="presParOf" srcId="{8558EC47-DF1B-4C66-AA1E-B95757A5C27B}" destId="{8B1F501E-2CC4-4571-ACDA-CC1EA4FA8D21}" srcOrd="5" destOrd="0" presId="urn:microsoft.com/office/officeart/2005/8/layout/orgChart1"/>
    <dgm:cxn modelId="{AB24F0B0-53EE-4D21-B647-73D634DC5F4C}" type="presParOf" srcId="{8B1F501E-2CC4-4571-ACDA-CC1EA4FA8D21}" destId="{D97129F8-65BC-439B-8940-31D8010C8AB2}" srcOrd="0" destOrd="0" presId="urn:microsoft.com/office/officeart/2005/8/layout/orgChart1"/>
    <dgm:cxn modelId="{4389B813-9C59-4723-8CBA-3A911D500FC8}" type="presParOf" srcId="{D97129F8-65BC-439B-8940-31D8010C8AB2}" destId="{BDF8E1E4-85E0-4127-98FC-4E47B5388D6A}" srcOrd="0" destOrd="0" presId="urn:microsoft.com/office/officeart/2005/8/layout/orgChart1"/>
    <dgm:cxn modelId="{24D16536-0BB7-4D9F-AF19-EE3689722765}" type="presParOf" srcId="{D97129F8-65BC-439B-8940-31D8010C8AB2}" destId="{2F37BD98-86E9-40F9-9D0C-C6425660A675}" srcOrd="1" destOrd="0" presId="urn:microsoft.com/office/officeart/2005/8/layout/orgChart1"/>
    <dgm:cxn modelId="{07BA49DC-774C-4D3E-B4A5-5E62A9094CB4}" type="presParOf" srcId="{8B1F501E-2CC4-4571-ACDA-CC1EA4FA8D21}" destId="{EBAEC2B9-00CE-4D0B-BB36-463F0F910AEE}" srcOrd="1" destOrd="0" presId="urn:microsoft.com/office/officeart/2005/8/layout/orgChart1"/>
    <dgm:cxn modelId="{D93FA45E-B332-4424-99E6-C707F85B28FA}" type="presParOf" srcId="{8B1F501E-2CC4-4571-ACDA-CC1EA4FA8D21}" destId="{3B71BDB4-3AD5-43D5-A8F4-BFE1A928F23C}" srcOrd="2" destOrd="0" presId="urn:microsoft.com/office/officeart/2005/8/layout/orgChart1"/>
    <dgm:cxn modelId="{7D5207D2-0DFA-46C6-93F1-18793C537909}" type="presParOf" srcId="{8558EC47-DF1B-4C66-AA1E-B95757A5C27B}" destId="{67F320AF-A260-4967-99BA-5828220AE46D}" srcOrd="6" destOrd="0" presId="urn:microsoft.com/office/officeart/2005/8/layout/orgChart1"/>
    <dgm:cxn modelId="{78F6AF3B-339E-4545-A92F-ADCED6190341}" type="presParOf" srcId="{8558EC47-DF1B-4C66-AA1E-B95757A5C27B}" destId="{5E5F08C8-49D8-4941-A64B-86CA56B0D8A8}" srcOrd="7" destOrd="0" presId="urn:microsoft.com/office/officeart/2005/8/layout/orgChart1"/>
    <dgm:cxn modelId="{A11F62B3-E5BA-4518-B758-4B5CD7C7CDBC}" type="presParOf" srcId="{5E5F08C8-49D8-4941-A64B-86CA56B0D8A8}" destId="{10AA6A34-FE9A-4118-B493-01509A28C7E9}" srcOrd="0" destOrd="0" presId="urn:microsoft.com/office/officeart/2005/8/layout/orgChart1"/>
    <dgm:cxn modelId="{2C5A692E-D625-40FD-B26E-EDF10B4C1179}" type="presParOf" srcId="{10AA6A34-FE9A-4118-B493-01509A28C7E9}" destId="{29CEFABA-ED2F-497A-9192-597F44CF913B}" srcOrd="0" destOrd="0" presId="urn:microsoft.com/office/officeart/2005/8/layout/orgChart1"/>
    <dgm:cxn modelId="{2616686A-F349-4729-A3B6-B936DB37BB08}" type="presParOf" srcId="{10AA6A34-FE9A-4118-B493-01509A28C7E9}" destId="{2391B88D-7971-47DA-8EB1-83BD323FEA4C}" srcOrd="1" destOrd="0" presId="urn:microsoft.com/office/officeart/2005/8/layout/orgChart1"/>
    <dgm:cxn modelId="{291BAA28-E592-45ED-8406-6CC43D42A037}" type="presParOf" srcId="{5E5F08C8-49D8-4941-A64B-86CA56B0D8A8}" destId="{78A27932-3092-4114-9E19-057F98BADED2}" srcOrd="1" destOrd="0" presId="urn:microsoft.com/office/officeart/2005/8/layout/orgChart1"/>
    <dgm:cxn modelId="{23EEB6FD-C394-4062-9A2D-2510E49BDF26}" type="presParOf" srcId="{5E5F08C8-49D8-4941-A64B-86CA56B0D8A8}" destId="{243A7063-3534-4C49-9244-6C68096FCAF4}" srcOrd="2" destOrd="0" presId="urn:microsoft.com/office/officeart/2005/8/layout/orgChart1"/>
    <dgm:cxn modelId="{F6F2823E-C7CE-4127-8D3A-3C38F66EB2F3}" type="presParOf" srcId="{8558EC47-DF1B-4C66-AA1E-B95757A5C27B}" destId="{CB0FB2B5-2790-4BDD-BF8A-5CC1B06EB37C}" srcOrd="8" destOrd="0" presId="urn:microsoft.com/office/officeart/2005/8/layout/orgChart1"/>
    <dgm:cxn modelId="{4531C9B5-732C-425C-A8B3-1074B3776EA0}" type="presParOf" srcId="{8558EC47-DF1B-4C66-AA1E-B95757A5C27B}" destId="{F0D35AD7-F025-42C9-A8A6-9CCB06BE06CB}" srcOrd="9" destOrd="0" presId="urn:microsoft.com/office/officeart/2005/8/layout/orgChart1"/>
    <dgm:cxn modelId="{726EBEC5-5FDA-497A-8B53-ED008A5B0910}" type="presParOf" srcId="{F0D35AD7-F025-42C9-A8A6-9CCB06BE06CB}" destId="{5569E2E1-4547-40F6-BBA6-A226711CF781}" srcOrd="0" destOrd="0" presId="urn:microsoft.com/office/officeart/2005/8/layout/orgChart1"/>
    <dgm:cxn modelId="{EF6941C1-3717-49DA-8656-8C7B5ABDC86C}" type="presParOf" srcId="{5569E2E1-4547-40F6-BBA6-A226711CF781}" destId="{A36F60F5-D985-4EC9-BB32-99E71AF5DAE5}" srcOrd="0" destOrd="0" presId="urn:microsoft.com/office/officeart/2005/8/layout/orgChart1"/>
    <dgm:cxn modelId="{5DB68182-0444-4D77-9FB3-49CF5EB77A87}" type="presParOf" srcId="{5569E2E1-4547-40F6-BBA6-A226711CF781}" destId="{E2E6F2AE-33C6-4E8E-A51C-85A00F073315}" srcOrd="1" destOrd="0" presId="urn:microsoft.com/office/officeart/2005/8/layout/orgChart1"/>
    <dgm:cxn modelId="{6494B26B-9343-4565-831E-86E919F321C2}" type="presParOf" srcId="{F0D35AD7-F025-42C9-A8A6-9CCB06BE06CB}" destId="{9554F10B-95AF-47A5-9728-A5DD6D4CB7AE}" srcOrd="1" destOrd="0" presId="urn:microsoft.com/office/officeart/2005/8/layout/orgChart1"/>
    <dgm:cxn modelId="{C2865DF3-E6DC-4B98-BBE9-874507E16A31}" type="presParOf" srcId="{F0D35AD7-F025-42C9-A8A6-9CCB06BE06CB}" destId="{8375991C-C35A-4BDF-ACE8-C8ACC412ABF7}" srcOrd="2" destOrd="0" presId="urn:microsoft.com/office/officeart/2005/8/layout/orgChart1"/>
    <dgm:cxn modelId="{983925E0-C0EF-436A-93F4-8EF93BA1A724}" type="presParOf" srcId="{8558EC47-DF1B-4C66-AA1E-B95757A5C27B}" destId="{6D54C36A-6877-44DF-AF4B-D4A6FA427E7B}" srcOrd="10" destOrd="0" presId="urn:microsoft.com/office/officeart/2005/8/layout/orgChart1"/>
    <dgm:cxn modelId="{5E686918-42BA-4237-817F-9E7D27819A8F}" type="presParOf" srcId="{8558EC47-DF1B-4C66-AA1E-B95757A5C27B}" destId="{78C700EA-ABC7-479A-BA6A-EFB27E4F2847}" srcOrd="11" destOrd="0" presId="urn:microsoft.com/office/officeart/2005/8/layout/orgChart1"/>
    <dgm:cxn modelId="{67DFE52A-C2C9-4227-BD57-85972F9EE8BD}" type="presParOf" srcId="{78C700EA-ABC7-479A-BA6A-EFB27E4F2847}" destId="{F5E3BC55-F6CE-4AA6-8E67-5DBD9017F365}" srcOrd="0" destOrd="0" presId="urn:microsoft.com/office/officeart/2005/8/layout/orgChart1"/>
    <dgm:cxn modelId="{D2D26C83-47BF-4078-96CA-9A9C7D3B123E}" type="presParOf" srcId="{F5E3BC55-F6CE-4AA6-8E67-5DBD9017F365}" destId="{B5715CB3-B66D-4D61-BA0A-286EF0BDDB2C}" srcOrd="0" destOrd="0" presId="urn:microsoft.com/office/officeart/2005/8/layout/orgChart1"/>
    <dgm:cxn modelId="{453FA19B-CE8B-476D-8240-057807C0A8FF}" type="presParOf" srcId="{F5E3BC55-F6CE-4AA6-8E67-5DBD9017F365}" destId="{1F766920-49E9-4362-A243-BDDAB78B0BE5}" srcOrd="1" destOrd="0" presId="urn:microsoft.com/office/officeart/2005/8/layout/orgChart1"/>
    <dgm:cxn modelId="{CD9A46DD-D7C4-4170-B9A4-CDAEB39D3179}" type="presParOf" srcId="{78C700EA-ABC7-479A-BA6A-EFB27E4F2847}" destId="{874DED76-85B6-4AF6-928F-1825B8D80992}" srcOrd="1" destOrd="0" presId="urn:microsoft.com/office/officeart/2005/8/layout/orgChart1"/>
    <dgm:cxn modelId="{3CA9618A-DC91-4B12-BF2D-78D2CFC3D21B}" type="presParOf" srcId="{78C700EA-ABC7-479A-BA6A-EFB27E4F2847}" destId="{87E0AA6A-2B42-4145-925B-9D6EF3E5C36D}" srcOrd="2" destOrd="0" presId="urn:microsoft.com/office/officeart/2005/8/layout/orgChart1"/>
    <dgm:cxn modelId="{3963465F-7A63-4082-A65B-66AE7140085C}" type="presParOf" srcId="{8558EC47-DF1B-4C66-AA1E-B95757A5C27B}" destId="{6BAFEB80-C876-4797-BD02-3B97F654DC5C}" srcOrd="12" destOrd="0" presId="urn:microsoft.com/office/officeart/2005/8/layout/orgChart1"/>
    <dgm:cxn modelId="{68DFD667-09D9-438E-9174-B24C65EE11CC}" type="presParOf" srcId="{8558EC47-DF1B-4C66-AA1E-B95757A5C27B}" destId="{D7F6025C-5BA7-4955-A0A0-3483CCEE30F6}" srcOrd="13" destOrd="0" presId="urn:microsoft.com/office/officeart/2005/8/layout/orgChart1"/>
    <dgm:cxn modelId="{0D9B30FE-95E0-4C6E-B4CF-F36C50EC12BF}" type="presParOf" srcId="{D7F6025C-5BA7-4955-A0A0-3483CCEE30F6}" destId="{E12D141C-69B1-48EE-9891-E1AA8FA18CF9}" srcOrd="0" destOrd="0" presId="urn:microsoft.com/office/officeart/2005/8/layout/orgChart1"/>
    <dgm:cxn modelId="{27FC3D70-D8D2-4E90-A6A6-CAC9E39293FF}" type="presParOf" srcId="{E12D141C-69B1-48EE-9891-E1AA8FA18CF9}" destId="{FF878456-0716-44FB-8B35-40F4B702D672}" srcOrd="0" destOrd="0" presId="urn:microsoft.com/office/officeart/2005/8/layout/orgChart1"/>
    <dgm:cxn modelId="{691AAA54-B4CE-4AA0-85AD-1FD7F3F4685F}" type="presParOf" srcId="{E12D141C-69B1-48EE-9891-E1AA8FA18CF9}" destId="{D8C870BA-D0C2-4F97-933C-AB6E438D6313}" srcOrd="1" destOrd="0" presId="urn:microsoft.com/office/officeart/2005/8/layout/orgChart1"/>
    <dgm:cxn modelId="{8116AEDA-A6C9-4270-BAA5-6E92F1DC77CD}" type="presParOf" srcId="{D7F6025C-5BA7-4955-A0A0-3483CCEE30F6}" destId="{19EF41A0-260E-45C6-B9C3-4A7B59E8ACB7}" srcOrd="1" destOrd="0" presId="urn:microsoft.com/office/officeart/2005/8/layout/orgChart1"/>
    <dgm:cxn modelId="{21EC6478-3D81-45AC-A5D4-E10E9257BCF2}" type="presParOf" srcId="{D7F6025C-5BA7-4955-A0A0-3483CCEE30F6}" destId="{3EB90F40-D248-4043-8368-AF702A05DED0}" srcOrd="2" destOrd="0" presId="urn:microsoft.com/office/officeart/2005/8/layout/orgChart1"/>
    <dgm:cxn modelId="{23F72C19-C270-4221-BCB1-B410CA400305}" type="presParOf" srcId="{8558EC47-DF1B-4C66-AA1E-B95757A5C27B}" destId="{A9EF5EA0-08C4-49D2-8558-78D6FD96ABC3}" srcOrd="14" destOrd="0" presId="urn:microsoft.com/office/officeart/2005/8/layout/orgChart1"/>
    <dgm:cxn modelId="{D9CF4F78-50B2-40ED-8634-867903B43C25}" type="presParOf" srcId="{8558EC47-DF1B-4C66-AA1E-B95757A5C27B}" destId="{9A83DDE8-A28E-4A33-B77B-2B2B94B72232}" srcOrd="15" destOrd="0" presId="urn:microsoft.com/office/officeart/2005/8/layout/orgChart1"/>
    <dgm:cxn modelId="{8672CCBB-8ACF-48B0-89A8-50F5E5975929}" type="presParOf" srcId="{9A83DDE8-A28E-4A33-B77B-2B2B94B72232}" destId="{6293F4C9-D05D-424F-A966-20109BCA2A80}" srcOrd="0" destOrd="0" presId="urn:microsoft.com/office/officeart/2005/8/layout/orgChart1"/>
    <dgm:cxn modelId="{25689AF3-64A6-4FEE-BFAE-83ADF52AD4D1}" type="presParOf" srcId="{6293F4C9-D05D-424F-A966-20109BCA2A80}" destId="{83E41C3C-9F70-4734-9AC5-69CB0B2BF3F6}" srcOrd="0" destOrd="0" presId="urn:microsoft.com/office/officeart/2005/8/layout/orgChart1"/>
    <dgm:cxn modelId="{923086A6-8C45-49AC-ADFB-5114AF2DF9AC}" type="presParOf" srcId="{6293F4C9-D05D-424F-A966-20109BCA2A80}" destId="{E3E453A7-0F6E-4E4F-A893-BD4C30889701}" srcOrd="1" destOrd="0" presId="urn:microsoft.com/office/officeart/2005/8/layout/orgChart1"/>
    <dgm:cxn modelId="{E1627471-38E5-419E-939F-AC2EC440466A}" type="presParOf" srcId="{9A83DDE8-A28E-4A33-B77B-2B2B94B72232}" destId="{5E3E9EA8-A258-45E6-BB8C-761B0FF7CEB1}" srcOrd="1" destOrd="0" presId="urn:microsoft.com/office/officeart/2005/8/layout/orgChart1"/>
    <dgm:cxn modelId="{440A4EBE-75E4-45A2-855D-7D13E7381C86}" type="presParOf" srcId="{9A83DDE8-A28E-4A33-B77B-2B2B94B72232}" destId="{69BCE017-8846-42AA-950A-D14A3F4D9E16}" srcOrd="2" destOrd="0" presId="urn:microsoft.com/office/officeart/2005/8/layout/orgChart1"/>
    <dgm:cxn modelId="{7170BBA1-CF8B-4B7F-AA9D-12DF0D6FD231}" type="presParOf" srcId="{4015975D-70A9-4E56-A687-9C4C80F55F17}" destId="{A6AB9860-45C0-4B72-A240-14BA6E846AA4}" srcOrd="2" destOrd="0" presId="urn:microsoft.com/office/officeart/2005/8/layout/orgChart1"/>
    <dgm:cxn modelId="{01C6CB2C-1BFB-4B09-BC0C-094B8A07F6EB}" type="presParOf" srcId="{FF8B9A46-B5F5-4448-B8FA-33C82DF07985}" destId="{0B1F81E5-EBC0-4BFB-B7C6-A39D6422B0EB}" srcOrd="2" destOrd="0" presId="urn:microsoft.com/office/officeart/2005/8/layout/orgChart1"/>
    <dgm:cxn modelId="{8D3546DB-0A68-44E2-85DD-13931FCC463A}" type="presParOf" srcId="{FF8B9A46-B5F5-4448-B8FA-33C82DF07985}" destId="{BE03D201-81F1-44EA-892C-93E003745F0C}" srcOrd="3" destOrd="0" presId="urn:microsoft.com/office/officeart/2005/8/layout/orgChart1"/>
    <dgm:cxn modelId="{A4F34747-7A1A-4EA3-83C7-C93B81D6CE6C}" type="presParOf" srcId="{BE03D201-81F1-44EA-892C-93E003745F0C}" destId="{FCBC03D3-3886-4E60-B3EA-1C5C8292C4BA}" srcOrd="0" destOrd="0" presId="urn:microsoft.com/office/officeart/2005/8/layout/orgChart1"/>
    <dgm:cxn modelId="{23237741-AD10-4CCB-8EBC-AE5DAFA89A69}" type="presParOf" srcId="{FCBC03D3-3886-4E60-B3EA-1C5C8292C4BA}" destId="{5209A260-3627-41AF-B554-4B64E4DF9EEA}" srcOrd="0" destOrd="0" presId="urn:microsoft.com/office/officeart/2005/8/layout/orgChart1"/>
    <dgm:cxn modelId="{D56CF53E-3CA9-4124-83AF-C2A9AC97C799}" type="presParOf" srcId="{FCBC03D3-3886-4E60-B3EA-1C5C8292C4BA}" destId="{C4383DC0-490D-4823-8044-45D7B2DC8366}" srcOrd="1" destOrd="0" presId="urn:microsoft.com/office/officeart/2005/8/layout/orgChart1"/>
    <dgm:cxn modelId="{AA7E6C27-9B69-4527-83FB-A2B4AA7F9922}" type="presParOf" srcId="{BE03D201-81F1-44EA-892C-93E003745F0C}" destId="{62DB4F50-9E15-43EC-8B67-29D15AA8C81C}" srcOrd="1" destOrd="0" presId="urn:microsoft.com/office/officeart/2005/8/layout/orgChart1"/>
    <dgm:cxn modelId="{86F632DF-F5EA-4ECE-A2BC-2BD8CF234E9C}" type="presParOf" srcId="{62DB4F50-9E15-43EC-8B67-29D15AA8C81C}" destId="{DDBDB3D6-1C87-484F-AF8A-AB2BB3C67FAB}" srcOrd="0" destOrd="0" presId="urn:microsoft.com/office/officeart/2005/8/layout/orgChart1"/>
    <dgm:cxn modelId="{72474FC7-1463-4DC3-B3CE-54B1A9103CAE}" type="presParOf" srcId="{62DB4F50-9E15-43EC-8B67-29D15AA8C81C}" destId="{C8FAE7CC-2228-402A-8DB4-730BD76C8F72}" srcOrd="1" destOrd="0" presId="urn:microsoft.com/office/officeart/2005/8/layout/orgChart1"/>
    <dgm:cxn modelId="{EEC70E24-4427-476B-AC67-A2720A9ABC87}" type="presParOf" srcId="{C8FAE7CC-2228-402A-8DB4-730BD76C8F72}" destId="{51F3386C-E2EE-41A3-A305-D0EED1C08511}" srcOrd="0" destOrd="0" presId="urn:microsoft.com/office/officeart/2005/8/layout/orgChart1"/>
    <dgm:cxn modelId="{0D7CC3EB-0664-4AA2-A70D-45B9A56FA817}" type="presParOf" srcId="{51F3386C-E2EE-41A3-A305-D0EED1C08511}" destId="{DCB09793-00EE-4870-B816-AFF8A0FBBF90}" srcOrd="0" destOrd="0" presId="urn:microsoft.com/office/officeart/2005/8/layout/orgChart1"/>
    <dgm:cxn modelId="{8E7CBCF9-1F35-4392-8AC8-5DA572E0804E}" type="presParOf" srcId="{51F3386C-E2EE-41A3-A305-D0EED1C08511}" destId="{B8F03DBF-4E18-4F2C-ADDD-ED2D3BC4C0AB}" srcOrd="1" destOrd="0" presId="urn:microsoft.com/office/officeart/2005/8/layout/orgChart1"/>
    <dgm:cxn modelId="{743023D2-5FCC-460D-8B8A-D4E116E29A1E}" type="presParOf" srcId="{C8FAE7CC-2228-402A-8DB4-730BD76C8F72}" destId="{9403FC0A-2AEC-4D32-B659-2CE7D6EAC77D}" srcOrd="1" destOrd="0" presId="urn:microsoft.com/office/officeart/2005/8/layout/orgChart1"/>
    <dgm:cxn modelId="{C6C0F977-F409-496B-A2B7-DBF3727387E2}" type="presParOf" srcId="{C8FAE7CC-2228-402A-8DB4-730BD76C8F72}" destId="{ADB3D137-4639-40E6-9C12-60D992156B12}" srcOrd="2" destOrd="0" presId="urn:microsoft.com/office/officeart/2005/8/layout/orgChart1"/>
    <dgm:cxn modelId="{45899CD7-7403-45B7-AEA8-CC15052AB7B0}" type="presParOf" srcId="{62DB4F50-9E15-43EC-8B67-29D15AA8C81C}" destId="{127EF5C2-6235-4AF2-8D30-43F67C185C29}" srcOrd="2" destOrd="0" presId="urn:microsoft.com/office/officeart/2005/8/layout/orgChart1"/>
    <dgm:cxn modelId="{3C163D8E-D26E-4E59-B2B4-50B2D3FABFDE}" type="presParOf" srcId="{62DB4F50-9E15-43EC-8B67-29D15AA8C81C}" destId="{C0423F10-C143-4094-94EA-F9CA4FA867CD}" srcOrd="3" destOrd="0" presId="urn:microsoft.com/office/officeart/2005/8/layout/orgChart1"/>
    <dgm:cxn modelId="{F682466B-2652-4B56-9A26-E38B91525074}" type="presParOf" srcId="{C0423F10-C143-4094-94EA-F9CA4FA867CD}" destId="{D137D754-0239-455B-BEF0-CD758FDA2696}" srcOrd="0" destOrd="0" presId="urn:microsoft.com/office/officeart/2005/8/layout/orgChart1"/>
    <dgm:cxn modelId="{E39ADD5C-EAA3-4839-B3DC-F4F4D063B337}" type="presParOf" srcId="{D137D754-0239-455B-BEF0-CD758FDA2696}" destId="{F2ABFFF1-C155-4A14-B441-566FF0579E4D}" srcOrd="0" destOrd="0" presId="urn:microsoft.com/office/officeart/2005/8/layout/orgChart1"/>
    <dgm:cxn modelId="{2811CCBF-B1D2-473F-90D9-803283F129F4}" type="presParOf" srcId="{D137D754-0239-455B-BEF0-CD758FDA2696}" destId="{4EEE40C1-2308-45E6-B057-668103CD7821}" srcOrd="1" destOrd="0" presId="urn:microsoft.com/office/officeart/2005/8/layout/orgChart1"/>
    <dgm:cxn modelId="{D20D78C1-71D1-4460-B4FC-A8828A60E466}" type="presParOf" srcId="{C0423F10-C143-4094-94EA-F9CA4FA867CD}" destId="{49DD3C23-3873-47A1-AD95-B863D47598BC}" srcOrd="1" destOrd="0" presId="urn:microsoft.com/office/officeart/2005/8/layout/orgChart1"/>
    <dgm:cxn modelId="{65D3BD47-12F5-475D-95D4-5F79D59BDB06}" type="presParOf" srcId="{C0423F10-C143-4094-94EA-F9CA4FA867CD}" destId="{AF9EC56D-226D-4AE9-A3C8-92BDC0041845}" srcOrd="2" destOrd="0" presId="urn:microsoft.com/office/officeart/2005/8/layout/orgChart1"/>
    <dgm:cxn modelId="{0820C06C-B8B7-4F9D-8998-979DE283C67C}" type="presParOf" srcId="{62DB4F50-9E15-43EC-8B67-29D15AA8C81C}" destId="{E51AAA8B-6B9A-442E-824A-4E8AB83504BE}" srcOrd="4" destOrd="0" presId="urn:microsoft.com/office/officeart/2005/8/layout/orgChart1"/>
    <dgm:cxn modelId="{64A78664-9731-4767-95B9-B3D108606097}" type="presParOf" srcId="{62DB4F50-9E15-43EC-8B67-29D15AA8C81C}" destId="{ED14B4E9-60E5-40A4-BE9B-5921FC3FD20D}" srcOrd="5" destOrd="0" presId="urn:microsoft.com/office/officeart/2005/8/layout/orgChart1"/>
    <dgm:cxn modelId="{8B66CFE8-34BA-4974-9C36-F2DEE3259B7B}" type="presParOf" srcId="{ED14B4E9-60E5-40A4-BE9B-5921FC3FD20D}" destId="{B0A1827C-33D1-44D0-88B2-1CE5C4F090B2}" srcOrd="0" destOrd="0" presId="urn:microsoft.com/office/officeart/2005/8/layout/orgChart1"/>
    <dgm:cxn modelId="{C2E70C78-18F6-4DC4-B172-ED3B77A27F00}" type="presParOf" srcId="{B0A1827C-33D1-44D0-88B2-1CE5C4F090B2}" destId="{4D5AB48B-E3C2-435A-97D6-4108D0DF08E2}" srcOrd="0" destOrd="0" presId="urn:microsoft.com/office/officeart/2005/8/layout/orgChart1"/>
    <dgm:cxn modelId="{7BA535A1-74A9-450B-BDB9-9B1899751A88}" type="presParOf" srcId="{B0A1827C-33D1-44D0-88B2-1CE5C4F090B2}" destId="{DF04FA24-883B-4AA7-AF4F-5EF5328468C9}" srcOrd="1" destOrd="0" presId="urn:microsoft.com/office/officeart/2005/8/layout/orgChart1"/>
    <dgm:cxn modelId="{C5D62ABA-A219-4C9A-A020-AD2FD3ABC6AF}" type="presParOf" srcId="{ED14B4E9-60E5-40A4-BE9B-5921FC3FD20D}" destId="{6B9DB0B5-3B6F-472C-B046-B5AC55435F31}" srcOrd="1" destOrd="0" presId="urn:microsoft.com/office/officeart/2005/8/layout/orgChart1"/>
    <dgm:cxn modelId="{A0A15EBD-84CD-4D8F-BCC2-2956DB6648F4}" type="presParOf" srcId="{6B9DB0B5-3B6F-472C-B046-B5AC55435F31}" destId="{C2BABD4F-73CF-4824-B793-6E8B9F3E4822}" srcOrd="0" destOrd="0" presId="urn:microsoft.com/office/officeart/2005/8/layout/orgChart1"/>
    <dgm:cxn modelId="{B6285BAD-CEB4-464D-9D80-A1F6B5C37AAA}" type="presParOf" srcId="{6B9DB0B5-3B6F-472C-B046-B5AC55435F31}" destId="{CF065BCC-29B5-4906-97A1-EABDAA9CED46}" srcOrd="1" destOrd="0" presId="urn:microsoft.com/office/officeart/2005/8/layout/orgChart1"/>
    <dgm:cxn modelId="{81B53FC1-60B3-4566-A0E4-E8866AD8C1D6}" type="presParOf" srcId="{CF065BCC-29B5-4906-97A1-EABDAA9CED46}" destId="{88036BFF-6582-49DB-AC5F-AED2FBB8A717}" srcOrd="0" destOrd="0" presId="urn:microsoft.com/office/officeart/2005/8/layout/orgChart1"/>
    <dgm:cxn modelId="{F87FB10B-F2DB-43BF-9696-08DDF116B74E}" type="presParOf" srcId="{88036BFF-6582-49DB-AC5F-AED2FBB8A717}" destId="{B90AC83A-BA73-4628-B96A-2CFE959A379D}" srcOrd="0" destOrd="0" presId="urn:microsoft.com/office/officeart/2005/8/layout/orgChart1"/>
    <dgm:cxn modelId="{759B8259-0DA4-4364-AA95-D1F42D46EC9D}" type="presParOf" srcId="{88036BFF-6582-49DB-AC5F-AED2FBB8A717}" destId="{20609BE1-E729-42C3-9EBB-28F5209F0A52}" srcOrd="1" destOrd="0" presId="urn:microsoft.com/office/officeart/2005/8/layout/orgChart1"/>
    <dgm:cxn modelId="{63AA44A5-2F06-45C9-A58E-029E06C167E8}" type="presParOf" srcId="{CF065BCC-29B5-4906-97A1-EABDAA9CED46}" destId="{51E2F7AA-9024-44DB-B835-7123EF2FFD75}" srcOrd="1" destOrd="0" presId="urn:microsoft.com/office/officeart/2005/8/layout/orgChart1"/>
    <dgm:cxn modelId="{56B277CC-2F3E-420B-880F-5B63A0A7D632}" type="presParOf" srcId="{CF065BCC-29B5-4906-97A1-EABDAA9CED46}" destId="{D351B6CA-B523-4E76-9781-C8A2EDAEDA0C}" srcOrd="2" destOrd="0" presId="urn:microsoft.com/office/officeart/2005/8/layout/orgChart1"/>
    <dgm:cxn modelId="{F2EB8ACE-6CF0-45B7-B3F2-DD04D6EC4B93}" type="presParOf" srcId="{6B9DB0B5-3B6F-472C-B046-B5AC55435F31}" destId="{62CE8C5C-4D5A-46B4-A945-9C2126F84F85}" srcOrd="2" destOrd="0" presId="urn:microsoft.com/office/officeart/2005/8/layout/orgChart1"/>
    <dgm:cxn modelId="{63736A4A-0946-4275-8519-6D9D0B2453A4}" type="presParOf" srcId="{6B9DB0B5-3B6F-472C-B046-B5AC55435F31}" destId="{43FFF6EB-1EA0-4AF0-85C4-109C32701AE0}" srcOrd="3" destOrd="0" presId="urn:microsoft.com/office/officeart/2005/8/layout/orgChart1"/>
    <dgm:cxn modelId="{D96C6616-9335-469C-B2DA-9378D6248195}" type="presParOf" srcId="{43FFF6EB-1EA0-4AF0-85C4-109C32701AE0}" destId="{334230AB-0ADA-48AB-BB60-9C43DA74FE04}" srcOrd="0" destOrd="0" presId="urn:microsoft.com/office/officeart/2005/8/layout/orgChart1"/>
    <dgm:cxn modelId="{9F546871-7CB3-4790-9F6A-D55923F90FB4}" type="presParOf" srcId="{334230AB-0ADA-48AB-BB60-9C43DA74FE04}" destId="{DC0CC9F0-D67E-45DD-9C4E-9AA97945FAE7}" srcOrd="0" destOrd="0" presId="urn:microsoft.com/office/officeart/2005/8/layout/orgChart1"/>
    <dgm:cxn modelId="{65F87153-B147-4F48-9552-1D3B5D966AE0}" type="presParOf" srcId="{334230AB-0ADA-48AB-BB60-9C43DA74FE04}" destId="{0B045B7A-AD9B-435B-A67E-2318C34D8274}" srcOrd="1" destOrd="0" presId="urn:microsoft.com/office/officeart/2005/8/layout/orgChart1"/>
    <dgm:cxn modelId="{24E0B03D-E957-413B-A184-DE064680D0C5}" type="presParOf" srcId="{43FFF6EB-1EA0-4AF0-85C4-109C32701AE0}" destId="{63FA2DD4-4C12-49E3-B3D9-FF00A815C2C2}" srcOrd="1" destOrd="0" presId="urn:microsoft.com/office/officeart/2005/8/layout/orgChart1"/>
    <dgm:cxn modelId="{8EF15EE7-9C8F-41D8-956E-7698887B5077}" type="presParOf" srcId="{43FFF6EB-1EA0-4AF0-85C4-109C32701AE0}" destId="{4598D1E0-9392-416E-93CB-2F69EEBE93A3}" srcOrd="2" destOrd="0" presId="urn:microsoft.com/office/officeart/2005/8/layout/orgChart1"/>
    <dgm:cxn modelId="{23DEDC74-7740-4CAF-87AD-3E1A9843D83B}" type="presParOf" srcId="{6B9DB0B5-3B6F-472C-B046-B5AC55435F31}" destId="{84714FCE-DA57-4BEA-B7CC-B650256782F4}" srcOrd="4" destOrd="0" presId="urn:microsoft.com/office/officeart/2005/8/layout/orgChart1"/>
    <dgm:cxn modelId="{256F5D62-2482-41C1-9896-7F9F640C59EF}" type="presParOf" srcId="{6B9DB0B5-3B6F-472C-B046-B5AC55435F31}" destId="{9C911486-B2D8-478E-9FA1-9357015CF429}" srcOrd="5" destOrd="0" presId="urn:microsoft.com/office/officeart/2005/8/layout/orgChart1"/>
    <dgm:cxn modelId="{F3F4BE22-BFA1-44C0-9ED0-3A2529CD71A0}" type="presParOf" srcId="{9C911486-B2D8-478E-9FA1-9357015CF429}" destId="{BA6520AE-2E81-4853-BAEB-0CE2130DE29B}" srcOrd="0" destOrd="0" presId="urn:microsoft.com/office/officeart/2005/8/layout/orgChart1"/>
    <dgm:cxn modelId="{37003EF4-56AB-4876-97C7-478B03525590}" type="presParOf" srcId="{BA6520AE-2E81-4853-BAEB-0CE2130DE29B}" destId="{EF6F9F49-7834-4364-8597-E24331255FA2}" srcOrd="0" destOrd="0" presId="urn:microsoft.com/office/officeart/2005/8/layout/orgChart1"/>
    <dgm:cxn modelId="{03D57403-538F-4E2C-8A2D-7AFD8ABB9FCA}" type="presParOf" srcId="{BA6520AE-2E81-4853-BAEB-0CE2130DE29B}" destId="{EA742609-F8FF-4ACF-B707-733EE433E7A1}" srcOrd="1" destOrd="0" presId="urn:microsoft.com/office/officeart/2005/8/layout/orgChart1"/>
    <dgm:cxn modelId="{B3B682DA-8131-4DA1-B0EC-0F473BB0F007}" type="presParOf" srcId="{9C911486-B2D8-478E-9FA1-9357015CF429}" destId="{07DBC1F2-743E-418C-9846-5F58B42526B4}" srcOrd="1" destOrd="0" presId="urn:microsoft.com/office/officeart/2005/8/layout/orgChart1"/>
    <dgm:cxn modelId="{A3C2C7AE-38A2-456D-9929-7E0FD3017BA6}" type="presParOf" srcId="{9C911486-B2D8-478E-9FA1-9357015CF429}" destId="{427DD4A5-DBCA-4B41-8931-630320CCC299}" srcOrd="2" destOrd="0" presId="urn:microsoft.com/office/officeart/2005/8/layout/orgChart1"/>
    <dgm:cxn modelId="{FFB7BA12-DD86-4693-A5EB-883E4C7DE4E8}" type="presParOf" srcId="{ED14B4E9-60E5-40A4-BE9B-5921FC3FD20D}" destId="{FDBA4087-40A8-4D13-A508-0237F507D483}" srcOrd="2" destOrd="0" presId="urn:microsoft.com/office/officeart/2005/8/layout/orgChart1"/>
    <dgm:cxn modelId="{F6CBCE7B-0F72-4690-BE70-8A53E0D38350}" type="presParOf" srcId="{BE03D201-81F1-44EA-892C-93E003745F0C}" destId="{213A1BBA-731B-42E7-83AC-2755083B352A}" srcOrd="2" destOrd="0" presId="urn:microsoft.com/office/officeart/2005/8/layout/orgChart1"/>
    <dgm:cxn modelId="{2ED3F362-3914-49F5-965A-35D9C5646C3E}" type="presParOf" srcId="{FF8B9A46-B5F5-4448-B8FA-33C82DF07985}" destId="{36F864AB-C17F-49DF-93DB-2CF6E3F6C1D1}" srcOrd="4" destOrd="0" presId="urn:microsoft.com/office/officeart/2005/8/layout/orgChart1"/>
    <dgm:cxn modelId="{DF9FC53F-EEAA-4543-ADE9-94185D90D4D4}" type="presParOf" srcId="{FF8B9A46-B5F5-4448-B8FA-33C82DF07985}" destId="{6A5AD871-EE7D-4ED1-BFC0-5E2AE8AF55ED}" srcOrd="5" destOrd="0" presId="urn:microsoft.com/office/officeart/2005/8/layout/orgChart1"/>
    <dgm:cxn modelId="{53B636DC-F0C2-47A7-A791-26ABA1BF0299}" type="presParOf" srcId="{6A5AD871-EE7D-4ED1-BFC0-5E2AE8AF55ED}" destId="{7A397815-63DC-4366-9BB1-69E75169D15D}" srcOrd="0" destOrd="0" presId="urn:microsoft.com/office/officeart/2005/8/layout/orgChart1"/>
    <dgm:cxn modelId="{6662BCC8-F4ED-4850-A5C2-1693A787ECB9}" type="presParOf" srcId="{7A397815-63DC-4366-9BB1-69E75169D15D}" destId="{A61E5944-C78D-43EA-8DA4-91250C2CA07C}" srcOrd="0" destOrd="0" presId="urn:microsoft.com/office/officeart/2005/8/layout/orgChart1"/>
    <dgm:cxn modelId="{C7CDFE9B-05DA-4035-BB25-E15A5267AD6A}" type="presParOf" srcId="{7A397815-63DC-4366-9BB1-69E75169D15D}" destId="{CBE056E2-5A6F-4BB5-B34F-5158469CE40D}" srcOrd="1" destOrd="0" presId="urn:microsoft.com/office/officeart/2005/8/layout/orgChart1"/>
    <dgm:cxn modelId="{9D3F36B4-C107-481A-8F03-C8BC2B7BF2C0}" type="presParOf" srcId="{6A5AD871-EE7D-4ED1-BFC0-5E2AE8AF55ED}" destId="{EC6D71D5-9D18-454E-8032-DC2CF9DB6A53}" srcOrd="1" destOrd="0" presId="urn:microsoft.com/office/officeart/2005/8/layout/orgChart1"/>
    <dgm:cxn modelId="{6DC2370B-239D-4E5B-AAE4-2A144133F06B}" type="presParOf" srcId="{EC6D71D5-9D18-454E-8032-DC2CF9DB6A53}" destId="{4FD24A9B-752C-4A94-B8BD-15585F9571CA}" srcOrd="0" destOrd="0" presId="urn:microsoft.com/office/officeart/2005/8/layout/orgChart1"/>
    <dgm:cxn modelId="{185FF65B-9C6C-452A-9B73-EEC26D85138F}" type="presParOf" srcId="{EC6D71D5-9D18-454E-8032-DC2CF9DB6A53}" destId="{D45EF0E0-3A3D-40FA-A833-86F989E0B041}" srcOrd="1" destOrd="0" presId="urn:microsoft.com/office/officeart/2005/8/layout/orgChart1"/>
    <dgm:cxn modelId="{47C87E3D-1551-4FE7-94F4-221851369C54}" type="presParOf" srcId="{D45EF0E0-3A3D-40FA-A833-86F989E0B041}" destId="{9C33D586-D24B-4CB4-B529-D2180F22CC31}" srcOrd="0" destOrd="0" presId="urn:microsoft.com/office/officeart/2005/8/layout/orgChart1"/>
    <dgm:cxn modelId="{9A6F71C7-C07C-4087-B2D6-80D0D27856BF}" type="presParOf" srcId="{9C33D586-D24B-4CB4-B529-D2180F22CC31}" destId="{29C758CE-E0C7-4AC8-B328-F2441908FB62}" srcOrd="0" destOrd="0" presId="urn:microsoft.com/office/officeart/2005/8/layout/orgChart1"/>
    <dgm:cxn modelId="{C4DF370E-4259-4DE5-B93C-3759B04EE4BC}" type="presParOf" srcId="{9C33D586-D24B-4CB4-B529-D2180F22CC31}" destId="{49D2403B-09D1-4576-89D4-875BEA829B57}" srcOrd="1" destOrd="0" presId="urn:microsoft.com/office/officeart/2005/8/layout/orgChart1"/>
    <dgm:cxn modelId="{6DF8C214-2A19-4BB4-9049-2E1F202D7FA0}" type="presParOf" srcId="{D45EF0E0-3A3D-40FA-A833-86F989E0B041}" destId="{FE80CA50-ADDE-46DD-86C7-4505F43ADD40}" srcOrd="1" destOrd="0" presId="urn:microsoft.com/office/officeart/2005/8/layout/orgChart1"/>
    <dgm:cxn modelId="{2CC94737-7C82-40CB-B516-AF547E6C6607}" type="presParOf" srcId="{D45EF0E0-3A3D-40FA-A833-86F989E0B041}" destId="{25D9C4EB-8415-4372-9D68-344F3B0EA80A}" srcOrd="2" destOrd="0" presId="urn:microsoft.com/office/officeart/2005/8/layout/orgChart1"/>
    <dgm:cxn modelId="{BCB1C732-E671-4B17-846A-C1C2FA69FE8C}" type="presParOf" srcId="{EC6D71D5-9D18-454E-8032-DC2CF9DB6A53}" destId="{8E931A5C-2DE5-41D0-B219-B1AC882E449E}" srcOrd="2" destOrd="0" presId="urn:microsoft.com/office/officeart/2005/8/layout/orgChart1"/>
    <dgm:cxn modelId="{3BEEF79F-E222-4DCE-87DA-164F3BE211BD}" type="presParOf" srcId="{EC6D71D5-9D18-454E-8032-DC2CF9DB6A53}" destId="{6AC27197-CF4A-4689-BE07-A85EABFF8CCB}" srcOrd="3" destOrd="0" presId="urn:microsoft.com/office/officeart/2005/8/layout/orgChart1"/>
    <dgm:cxn modelId="{59E58F44-295D-47DF-BFBD-055D5DA6A444}" type="presParOf" srcId="{6AC27197-CF4A-4689-BE07-A85EABFF8CCB}" destId="{F4053969-21C0-416F-B728-3EC71F4736F4}" srcOrd="0" destOrd="0" presId="urn:microsoft.com/office/officeart/2005/8/layout/orgChart1"/>
    <dgm:cxn modelId="{1119BEC3-DC35-4010-B295-39675EFD9A84}" type="presParOf" srcId="{F4053969-21C0-416F-B728-3EC71F4736F4}" destId="{39802A8C-BC27-48B7-9074-10B83888C48C}" srcOrd="0" destOrd="0" presId="urn:microsoft.com/office/officeart/2005/8/layout/orgChart1"/>
    <dgm:cxn modelId="{7008417D-A768-4C09-81E9-A37514B4DA74}" type="presParOf" srcId="{F4053969-21C0-416F-B728-3EC71F4736F4}" destId="{B5721AA4-71DF-4802-8944-70DA8F9BB7A9}" srcOrd="1" destOrd="0" presId="urn:microsoft.com/office/officeart/2005/8/layout/orgChart1"/>
    <dgm:cxn modelId="{00E482A4-22F4-48FD-B56D-E65A641B570F}" type="presParOf" srcId="{6AC27197-CF4A-4689-BE07-A85EABFF8CCB}" destId="{21685F44-675D-4A9F-B310-B5D8111D03E5}" srcOrd="1" destOrd="0" presId="urn:microsoft.com/office/officeart/2005/8/layout/orgChart1"/>
    <dgm:cxn modelId="{5825345C-1846-4D77-9D2E-D6E07BD7D5F9}" type="presParOf" srcId="{6AC27197-CF4A-4689-BE07-A85EABFF8CCB}" destId="{79996E86-1B1E-402F-BC66-1F953281BE6B}" srcOrd="2" destOrd="0" presId="urn:microsoft.com/office/officeart/2005/8/layout/orgChart1"/>
    <dgm:cxn modelId="{7757F6B9-86DC-4200-AB49-C489AE65E7FD}" type="presParOf" srcId="{6A5AD871-EE7D-4ED1-BFC0-5E2AE8AF55ED}" destId="{AA6A686B-65F8-496F-9E10-B3DC30632D02}" srcOrd="2" destOrd="0" presId="urn:microsoft.com/office/officeart/2005/8/layout/orgChart1"/>
    <dgm:cxn modelId="{7DDBAF3D-4BD3-45A2-8AAC-A6A582C75270}" type="presParOf" srcId="{FF8B9A46-B5F5-4448-B8FA-33C82DF07985}" destId="{8EC9010C-9941-4F1B-B049-1DB065FB208E}" srcOrd="6" destOrd="0" presId="urn:microsoft.com/office/officeart/2005/8/layout/orgChart1"/>
    <dgm:cxn modelId="{554BF0DB-C224-466E-B9E4-26F702FF43AB}" type="presParOf" srcId="{FF8B9A46-B5F5-4448-B8FA-33C82DF07985}" destId="{3CB020A0-A94C-4C52-9B09-83D2DA65640B}" srcOrd="7" destOrd="0" presId="urn:microsoft.com/office/officeart/2005/8/layout/orgChart1"/>
    <dgm:cxn modelId="{EEB00AFB-31DB-4D88-8E3E-3AF1661E1907}" type="presParOf" srcId="{3CB020A0-A94C-4C52-9B09-83D2DA65640B}" destId="{4A2848E8-1419-4964-81AB-391FC50EC27E}" srcOrd="0" destOrd="0" presId="urn:microsoft.com/office/officeart/2005/8/layout/orgChart1"/>
    <dgm:cxn modelId="{9BBFA1F2-AC80-4BA1-860B-7A0A6B382240}" type="presParOf" srcId="{4A2848E8-1419-4964-81AB-391FC50EC27E}" destId="{D25203D5-B432-4A66-86AF-04653D3C5B16}" srcOrd="0" destOrd="0" presId="urn:microsoft.com/office/officeart/2005/8/layout/orgChart1"/>
    <dgm:cxn modelId="{5545FB2B-FBCF-4BF1-83FA-D53F4C8DCA8E}" type="presParOf" srcId="{4A2848E8-1419-4964-81AB-391FC50EC27E}" destId="{5F44A871-C025-48CA-ADA5-E863DFE90388}" srcOrd="1" destOrd="0" presId="urn:microsoft.com/office/officeart/2005/8/layout/orgChart1"/>
    <dgm:cxn modelId="{A15F54E4-87BC-4613-A20A-B37FA1223877}" type="presParOf" srcId="{3CB020A0-A94C-4C52-9B09-83D2DA65640B}" destId="{7A0649C6-3CF5-47B6-8353-4F681999DB60}" srcOrd="1" destOrd="0" presId="urn:microsoft.com/office/officeart/2005/8/layout/orgChart1"/>
    <dgm:cxn modelId="{0E2B93B6-8B83-4D26-BA84-39A4E33AD3DA}" type="presParOf" srcId="{7A0649C6-3CF5-47B6-8353-4F681999DB60}" destId="{37393A14-DE10-4CE6-BEC9-AD92DA1938DC}" srcOrd="0" destOrd="0" presId="urn:microsoft.com/office/officeart/2005/8/layout/orgChart1"/>
    <dgm:cxn modelId="{68719965-3285-41FF-962B-D47C4E6F3D92}" type="presParOf" srcId="{7A0649C6-3CF5-47B6-8353-4F681999DB60}" destId="{57DF4038-5ED4-4E72-B6C2-5917A3E3E772}" srcOrd="1" destOrd="0" presId="urn:microsoft.com/office/officeart/2005/8/layout/orgChart1"/>
    <dgm:cxn modelId="{6C9F7FBC-A087-40FB-B163-F5210172F3AB}" type="presParOf" srcId="{57DF4038-5ED4-4E72-B6C2-5917A3E3E772}" destId="{D9F11EB5-B77F-4DD6-9773-7905F8123EED}" srcOrd="0" destOrd="0" presId="urn:microsoft.com/office/officeart/2005/8/layout/orgChart1"/>
    <dgm:cxn modelId="{002176E7-99CC-4C06-A173-251C06D31ACD}" type="presParOf" srcId="{D9F11EB5-B77F-4DD6-9773-7905F8123EED}" destId="{F2CFAB35-C439-4D06-B553-A385FAD9ADC2}" srcOrd="0" destOrd="0" presId="urn:microsoft.com/office/officeart/2005/8/layout/orgChart1"/>
    <dgm:cxn modelId="{CB9625CB-3FA1-4337-8FCE-040A4C562E9E}" type="presParOf" srcId="{D9F11EB5-B77F-4DD6-9773-7905F8123EED}" destId="{ED76A79F-A04A-49B6-AC05-6D6D3B3CE13A}" srcOrd="1" destOrd="0" presId="urn:microsoft.com/office/officeart/2005/8/layout/orgChart1"/>
    <dgm:cxn modelId="{6E486AC0-4DE6-42D1-B835-C18E06A462AD}" type="presParOf" srcId="{57DF4038-5ED4-4E72-B6C2-5917A3E3E772}" destId="{049055FE-5DCB-4505-B177-197BEF7A705E}" srcOrd="1" destOrd="0" presId="urn:microsoft.com/office/officeart/2005/8/layout/orgChart1"/>
    <dgm:cxn modelId="{89759C6D-D218-4D0D-BB7B-20EE7210A5C3}" type="presParOf" srcId="{57DF4038-5ED4-4E72-B6C2-5917A3E3E772}" destId="{3CDAD755-4C4A-44F6-A759-0479AA326BB6}" srcOrd="2" destOrd="0" presId="urn:microsoft.com/office/officeart/2005/8/layout/orgChart1"/>
    <dgm:cxn modelId="{F3F1132C-69EE-474F-8ED5-4FB20791DC15}" type="presParOf" srcId="{7A0649C6-3CF5-47B6-8353-4F681999DB60}" destId="{3C29FEBB-6BAB-479D-902A-D34180EFFAE2}" srcOrd="2" destOrd="0" presId="urn:microsoft.com/office/officeart/2005/8/layout/orgChart1"/>
    <dgm:cxn modelId="{C79EF6BB-5831-4237-89A6-953C234D0369}" type="presParOf" srcId="{7A0649C6-3CF5-47B6-8353-4F681999DB60}" destId="{05635EBB-80BF-4DD1-B2DB-B9C41EB6E050}" srcOrd="3" destOrd="0" presId="urn:microsoft.com/office/officeart/2005/8/layout/orgChart1"/>
    <dgm:cxn modelId="{03AAF76B-70C7-4577-9008-4EC65E73A428}" type="presParOf" srcId="{05635EBB-80BF-4DD1-B2DB-B9C41EB6E050}" destId="{B82901BA-258A-48BF-AEC0-32BEED4F5B93}" srcOrd="0" destOrd="0" presId="urn:microsoft.com/office/officeart/2005/8/layout/orgChart1"/>
    <dgm:cxn modelId="{2EFB5988-A9B3-4E0F-8B50-D77C4FD6FBE1}" type="presParOf" srcId="{B82901BA-258A-48BF-AEC0-32BEED4F5B93}" destId="{3428D647-5D8C-439B-94BE-80EDA658ED03}" srcOrd="0" destOrd="0" presId="urn:microsoft.com/office/officeart/2005/8/layout/orgChart1"/>
    <dgm:cxn modelId="{45CDA093-B508-41D5-961D-8BACB969C151}" type="presParOf" srcId="{B82901BA-258A-48BF-AEC0-32BEED4F5B93}" destId="{DF8B3257-788F-496C-A53B-CA89BEB2856F}" srcOrd="1" destOrd="0" presId="urn:microsoft.com/office/officeart/2005/8/layout/orgChart1"/>
    <dgm:cxn modelId="{4938BFDD-8713-436B-AE5B-607AB17F65C4}" type="presParOf" srcId="{05635EBB-80BF-4DD1-B2DB-B9C41EB6E050}" destId="{F6A200EE-7750-4D28-91BE-5D4EA9B3B4BD}" srcOrd="1" destOrd="0" presId="urn:microsoft.com/office/officeart/2005/8/layout/orgChart1"/>
    <dgm:cxn modelId="{0D6FAFB0-2A20-4294-A496-0CD5E0DCB7F1}" type="presParOf" srcId="{F6A200EE-7750-4D28-91BE-5D4EA9B3B4BD}" destId="{7C4E6BF1-85E4-4882-B617-EAED38CDCD2A}" srcOrd="0" destOrd="0" presId="urn:microsoft.com/office/officeart/2005/8/layout/orgChart1"/>
    <dgm:cxn modelId="{C85121D0-217C-42A9-8DE1-1ABF7CB1939A}" type="presParOf" srcId="{F6A200EE-7750-4D28-91BE-5D4EA9B3B4BD}" destId="{A6ED225C-22EC-46E7-A213-D9998F9893B3}" srcOrd="1" destOrd="0" presId="urn:microsoft.com/office/officeart/2005/8/layout/orgChart1"/>
    <dgm:cxn modelId="{F4FC141D-CA51-42F8-B444-7735C3FEE389}" type="presParOf" srcId="{A6ED225C-22EC-46E7-A213-D9998F9893B3}" destId="{717DE0AC-D7DF-4375-B332-FDA107357329}" srcOrd="0" destOrd="0" presId="urn:microsoft.com/office/officeart/2005/8/layout/orgChart1"/>
    <dgm:cxn modelId="{FDB5EDE3-0D42-4021-9F68-409196044AA5}" type="presParOf" srcId="{717DE0AC-D7DF-4375-B332-FDA107357329}" destId="{02BF11CB-D172-4316-B85A-25D9E6264996}" srcOrd="0" destOrd="0" presId="urn:microsoft.com/office/officeart/2005/8/layout/orgChart1"/>
    <dgm:cxn modelId="{DE17DF15-BA90-41E7-83D7-89BA4E4D30AF}" type="presParOf" srcId="{717DE0AC-D7DF-4375-B332-FDA107357329}" destId="{F0701F6D-6E9F-41F3-BDA7-BA38D52A78E9}" srcOrd="1" destOrd="0" presId="urn:microsoft.com/office/officeart/2005/8/layout/orgChart1"/>
    <dgm:cxn modelId="{3AA30A03-64C3-4CB3-933B-4F6859994BEE}" type="presParOf" srcId="{A6ED225C-22EC-46E7-A213-D9998F9893B3}" destId="{74780129-7A77-44DE-9A8F-D2A9231E495B}" srcOrd="1" destOrd="0" presId="urn:microsoft.com/office/officeart/2005/8/layout/orgChart1"/>
    <dgm:cxn modelId="{F03998A3-6A52-4E67-BB32-7CA4F3EFDD70}" type="presParOf" srcId="{A6ED225C-22EC-46E7-A213-D9998F9893B3}" destId="{E509EBD0-E907-44AE-ACB2-F78D2DE56B1F}" srcOrd="2" destOrd="0" presId="urn:microsoft.com/office/officeart/2005/8/layout/orgChart1"/>
    <dgm:cxn modelId="{768B0FAB-0A78-4C11-806A-8BD9D5F54362}" type="presParOf" srcId="{F6A200EE-7750-4D28-91BE-5D4EA9B3B4BD}" destId="{D32346F1-8214-4719-BC49-114361DD785A}" srcOrd="2" destOrd="0" presId="urn:microsoft.com/office/officeart/2005/8/layout/orgChart1"/>
    <dgm:cxn modelId="{52F120A5-D209-4AD8-91FE-ABA7B64B98E8}" type="presParOf" srcId="{F6A200EE-7750-4D28-91BE-5D4EA9B3B4BD}" destId="{A085A57B-ACF0-4CC0-8333-3BEEEDDA5300}" srcOrd="3" destOrd="0" presId="urn:microsoft.com/office/officeart/2005/8/layout/orgChart1"/>
    <dgm:cxn modelId="{E2242351-B5FD-48F5-9786-635ED14F2CA9}" type="presParOf" srcId="{A085A57B-ACF0-4CC0-8333-3BEEEDDA5300}" destId="{6245F180-4DE4-4383-9CB4-A8E2B9DDD61D}" srcOrd="0" destOrd="0" presId="urn:microsoft.com/office/officeart/2005/8/layout/orgChart1"/>
    <dgm:cxn modelId="{333C98DD-EA26-40EE-8F02-2083DE7946B6}" type="presParOf" srcId="{6245F180-4DE4-4383-9CB4-A8E2B9DDD61D}" destId="{2DA1026E-E3A5-49C6-B7F8-9B47D1C25AF5}" srcOrd="0" destOrd="0" presId="urn:microsoft.com/office/officeart/2005/8/layout/orgChart1"/>
    <dgm:cxn modelId="{1B2BBF54-2F2B-47BB-B598-38A9BCE26264}" type="presParOf" srcId="{6245F180-4DE4-4383-9CB4-A8E2B9DDD61D}" destId="{7E540087-DA88-4E2A-A363-3A84907D7714}" srcOrd="1" destOrd="0" presId="urn:microsoft.com/office/officeart/2005/8/layout/orgChart1"/>
    <dgm:cxn modelId="{976E74E8-1462-4A3E-8573-78C95DB6CEA2}" type="presParOf" srcId="{A085A57B-ACF0-4CC0-8333-3BEEEDDA5300}" destId="{E81EA079-0C24-4D22-9775-F2D096CB866A}" srcOrd="1" destOrd="0" presId="urn:microsoft.com/office/officeart/2005/8/layout/orgChart1"/>
    <dgm:cxn modelId="{926778AC-F264-471F-A6CD-72DFB18F086C}" type="presParOf" srcId="{A085A57B-ACF0-4CC0-8333-3BEEEDDA5300}" destId="{0A27282A-3681-4D6D-94D1-D8B7866AD064}" srcOrd="2" destOrd="0" presId="urn:microsoft.com/office/officeart/2005/8/layout/orgChart1"/>
    <dgm:cxn modelId="{EB6C5328-139B-4B1E-9422-A0A55A3D0DE9}" type="presParOf" srcId="{F6A200EE-7750-4D28-91BE-5D4EA9B3B4BD}" destId="{2CFC3A39-3805-44E5-B569-203C428B5AC6}" srcOrd="4" destOrd="0" presId="urn:microsoft.com/office/officeart/2005/8/layout/orgChart1"/>
    <dgm:cxn modelId="{8D138177-21E5-445D-A6E9-5D3D2D866243}" type="presParOf" srcId="{F6A200EE-7750-4D28-91BE-5D4EA9B3B4BD}" destId="{FBDF6D9D-28FB-4788-BE8F-8DB96ECB5200}" srcOrd="5" destOrd="0" presId="urn:microsoft.com/office/officeart/2005/8/layout/orgChart1"/>
    <dgm:cxn modelId="{1A1BAE61-B246-49C8-9558-4C60E04A4C7E}" type="presParOf" srcId="{FBDF6D9D-28FB-4788-BE8F-8DB96ECB5200}" destId="{A93BC20E-B88C-43EC-A8FC-CC02BC1856C8}" srcOrd="0" destOrd="0" presId="urn:microsoft.com/office/officeart/2005/8/layout/orgChart1"/>
    <dgm:cxn modelId="{F5488779-7790-48B3-82C0-8D1C390F799F}" type="presParOf" srcId="{A93BC20E-B88C-43EC-A8FC-CC02BC1856C8}" destId="{A7115773-DD6F-4F8A-9281-60BBC0166D28}" srcOrd="0" destOrd="0" presId="urn:microsoft.com/office/officeart/2005/8/layout/orgChart1"/>
    <dgm:cxn modelId="{5E9551AB-8FF0-422A-A6F6-2F296E8137B5}" type="presParOf" srcId="{A93BC20E-B88C-43EC-A8FC-CC02BC1856C8}" destId="{D8B4CFC0-691D-4B06-A7AF-B907FD5610D3}" srcOrd="1" destOrd="0" presId="urn:microsoft.com/office/officeart/2005/8/layout/orgChart1"/>
    <dgm:cxn modelId="{4C9DEBB0-AE9E-4D0D-9794-B3E7C4FB9E48}" type="presParOf" srcId="{FBDF6D9D-28FB-4788-BE8F-8DB96ECB5200}" destId="{776D4D8A-ADBF-4251-9EA3-654D72E71843}" srcOrd="1" destOrd="0" presId="urn:microsoft.com/office/officeart/2005/8/layout/orgChart1"/>
    <dgm:cxn modelId="{84B9C84A-D5B7-4478-B8C9-9BE23CD4565A}" type="presParOf" srcId="{FBDF6D9D-28FB-4788-BE8F-8DB96ECB5200}" destId="{3105B924-3278-494E-9DC5-2CFEDF2A837A}" srcOrd="2" destOrd="0" presId="urn:microsoft.com/office/officeart/2005/8/layout/orgChart1"/>
    <dgm:cxn modelId="{51B95741-E04E-4A74-B39F-654AC780207C}" type="presParOf" srcId="{F6A200EE-7750-4D28-91BE-5D4EA9B3B4BD}" destId="{3D5846C5-9372-49A2-B76D-695FB3604947}" srcOrd="6" destOrd="0" presId="urn:microsoft.com/office/officeart/2005/8/layout/orgChart1"/>
    <dgm:cxn modelId="{E0ADA549-F3CD-4E4D-8BF5-91E55FC01301}" type="presParOf" srcId="{F6A200EE-7750-4D28-91BE-5D4EA9B3B4BD}" destId="{3F551292-87B1-4466-9E9C-272F68C3931E}" srcOrd="7" destOrd="0" presId="urn:microsoft.com/office/officeart/2005/8/layout/orgChart1"/>
    <dgm:cxn modelId="{FF5B2347-1688-4247-82F6-CEBCF8E394BF}" type="presParOf" srcId="{3F551292-87B1-4466-9E9C-272F68C3931E}" destId="{9C571551-6BCB-4324-9FB1-594F3DF8533B}" srcOrd="0" destOrd="0" presId="urn:microsoft.com/office/officeart/2005/8/layout/orgChart1"/>
    <dgm:cxn modelId="{E0ED859C-2907-49E0-956A-8C91939CEBAB}" type="presParOf" srcId="{9C571551-6BCB-4324-9FB1-594F3DF8533B}" destId="{0BBA0670-DCD1-4BD8-8794-7742F0750251}" srcOrd="0" destOrd="0" presId="urn:microsoft.com/office/officeart/2005/8/layout/orgChart1"/>
    <dgm:cxn modelId="{C46ABEEF-08F1-4CEB-9F22-9604DA706FE0}" type="presParOf" srcId="{9C571551-6BCB-4324-9FB1-594F3DF8533B}" destId="{7789D229-BC75-4363-A5D3-804E2213A8E7}" srcOrd="1" destOrd="0" presId="urn:microsoft.com/office/officeart/2005/8/layout/orgChart1"/>
    <dgm:cxn modelId="{6C0EE075-B91A-4BEF-BBA3-394FD92801F6}" type="presParOf" srcId="{3F551292-87B1-4466-9E9C-272F68C3931E}" destId="{9AD942DE-549F-47B3-BBE8-A0AB210A3492}" srcOrd="1" destOrd="0" presId="urn:microsoft.com/office/officeart/2005/8/layout/orgChart1"/>
    <dgm:cxn modelId="{99258CF6-7881-43CE-B387-EC52941735B6}" type="presParOf" srcId="{3F551292-87B1-4466-9E9C-272F68C3931E}" destId="{ABB5083B-5351-48E6-94FD-D83CAE09200F}" srcOrd="2" destOrd="0" presId="urn:microsoft.com/office/officeart/2005/8/layout/orgChart1"/>
    <dgm:cxn modelId="{3EDAC334-00D6-4665-829D-368943B0B3DF}" type="presParOf" srcId="{F6A200EE-7750-4D28-91BE-5D4EA9B3B4BD}" destId="{CC2D3D69-1061-4B0B-B47B-08FB81187624}" srcOrd="8" destOrd="0" presId="urn:microsoft.com/office/officeart/2005/8/layout/orgChart1"/>
    <dgm:cxn modelId="{46F7752D-1BC1-49E2-8EF9-3F079A68BDC5}" type="presParOf" srcId="{F6A200EE-7750-4D28-91BE-5D4EA9B3B4BD}" destId="{E0382B86-B300-44AE-90FD-542067F2BD8B}" srcOrd="9" destOrd="0" presId="urn:microsoft.com/office/officeart/2005/8/layout/orgChart1"/>
    <dgm:cxn modelId="{4B9E4662-78C9-428E-ACE0-EEA0319AA0AD}" type="presParOf" srcId="{E0382B86-B300-44AE-90FD-542067F2BD8B}" destId="{11190938-2013-4B39-9122-0D87F275A885}" srcOrd="0" destOrd="0" presId="urn:microsoft.com/office/officeart/2005/8/layout/orgChart1"/>
    <dgm:cxn modelId="{F3ABB1D8-A878-4382-9069-2534794F9EAB}" type="presParOf" srcId="{11190938-2013-4B39-9122-0D87F275A885}" destId="{D6401523-40C9-40E8-A234-5B566032A8F4}" srcOrd="0" destOrd="0" presId="urn:microsoft.com/office/officeart/2005/8/layout/orgChart1"/>
    <dgm:cxn modelId="{ED017DB1-0EC3-4CDA-9504-53C80A6A7702}" type="presParOf" srcId="{11190938-2013-4B39-9122-0D87F275A885}" destId="{2FDA1DAF-5895-4981-8793-A8A64DD30A3E}" srcOrd="1" destOrd="0" presId="urn:microsoft.com/office/officeart/2005/8/layout/orgChart1"/>
    <dgm:cxn modelId="{C249F3AA-099E-4900-85E0-74D0712D58E3}" type="presParOf" srcId="{E0382B86-B300-44AE-90FD-542067F2BD8B}" destId="{D279013A-A400-48F1-BBFF-8D420A62E67A}" srcOrd="1" destOrd="0" presId="urn:microsoft.com/office/officeart/2005/8/layout/orgChart1"/>
    <dgm:cxn modelId="{62635BEE-9DE3-43E7-B5CE-C79F25752927}" type="presParOf" srcId="{E0382B86-B300-44AE-90FD-542067F2BD8B}" destId="{7AA87E87-5D8B-4B29-9F03-AD9948482DC2}" srcOrd="2" destOrd="0" presId="urn:microsoft.com/office/officeart/2005/8/layout/orgChart1"/>
    <dgm:cxn modelId="{22770EEF-AE44-4CC7-B7C0-4218F23C3BF8}" type="presParOf" srcId="{F6A200EE-7750-4D28-91BE-5D4EA9B3B4BD}" destId="{41E87861-7547-41EC-B885-621D60696D8D}" srcOrd="10" destOrd="0" presId="urn:microsoft.com/office/officeart/2005/8/layout/orgChart1"/>
    <dgm:cxn modelId="{A73E746B-26F0-4A63-A4E5-F0BC3CE13DF2}" type="presParOf" srcId="{F6A200EE-7750-4D28-91BE-5D4EA9B3B4BD}" destId="{2461106F-F8AA-467E-99D5-814B6E77FD7E}" srcOrd="11" destOrd="0" presId="urn:microsoft.com/office/officeart/2005/8/layout/orgChart1"/>
    <dgm:cxn modelId="{B7A3CB35-A22E-4018-867B-906D9EB6FC5C}" type="presParOf" srcId="{2461106F-F8AA-467E-99D5-814B6E77FD7E}" destId="{DC3C3A51-DD0F-4949-8297-36E508AE0D05}" srcOrd="0" destOrd="0" presId="urn:microsoft.com/office/officeart/2005/8/layout/orgChart1"/>
    <dgm:cxn modelId="{4C1A5108-3008-4992-BA23-9993C649C735}" type="presParOf" srcId="{DC3C3A51-DD0F-4949-8297-36E508AE0D05}" destId="{4F14EF68-08CF-4AD0-B7A2-7987CE35FE2E}" srcOrd="0" destOrd="0" presId="urn:microsoft.com/office/officeart/2005/8/layout/orgChart1"/>
    <dgm:cxn modelId="{4F56CE22-7559-4145-BF2A-55E0306BD8B9}" type="presParOf" srcId="{DC3C3A51-DD0F-4949-8297-36E508AE0D05}" destId="{8AD289AD-C882-4DFA-A8BC-03D4FDCA92B4}" srcOrd="1" destOrd="0" presId="urn:microsoft.com/office/officeart/2005/8/layout/orgChart1"/>
    <dgm:cxn modelId="{E178423F-A57F-47CF-A857-316580CE6FAB}" type="presParOf" srcId="{2461106F-F8AA-467E-99D5-814B6E77FD7E}" destId="{1D64147D-797C-4365-AECD-7DBE324E1DEE}" srcOrd="1" destOrd="0" presId="urn:microsoft.com/office/officeart/2005/8/layout/orgChart1"/>
    <dgm:cxn modelId="{60FBA93E-E632-46BA-A750-BFBE44D56CFC}" type="presParOf" srcId="{2461106F-F8AA-467E-99D5-814B6E77FD7E}" destId="{A9C972FF-679C-439A-870F-D4DB344B1589}" srcOrd="2" destOrd="0" presId="urn:microsoft.com/office/officeart/2005/8/layout/orgChart1"/>
    <dgm:cxn modelId="{0023798B-1B88-4084-94B1-DE64DF211636}" type="presParOf" srcId="{05635EBB-80BF-4DD1-B2DB-B9C41EB6E050}" destId="{2A900CD3-DA51-4EC6-83C4-2260DCE9D63D}" srcOrd="2" destOrd="0" presId="urn:microsoft.com/office/officeart/2005/8/layout/orgChart1"/>
    <dgm:cxn modelId="{D6DF717B-D8CE-4E01-8AF7-CA00E530BDC6}" type="presParOf" srcId="{3CB020A0-A94C-4C52-9B09-83D2DA65640B}" destId="{0411DC88-2B50-4EE9-9603-7499C45E19AD}" srcOrd="2" destOrd="0" presId="urn:microsoft.com/office/officeart/2005/8/layout/orgChart1"/>
    <dgm:cxn modelId="{09107806-8D81-42B7-A16B-77B5847630DF}" type="presParOf" srcId="{FF8B9A46-B5F5-4448-B8FA-33C82DF07985}" destId="{C4C181A0-F89B-49B3-8755-7B67CADFB0AE}" srcOrd="8" destOrd="0" presId="urn:microsoft.com/office/officeart/2005/8/layout/orgChart1"/>
    <dgm:cxn modelId="{F9199470-5571-4B91-A8A8-6284E5E9E745}" type="presParOf" srcId="{FF8B9A46-B5F5-4448-B8FA-33C82DF07985}" destId="{8322846E-E1D5-4FD8-8CEF-F7426DCB9DB9}" srcOrd="9" destOrd="0" presId="urn:microsoft.com/office/officeart/2005/8/layout/orgChart1"/>
    <dgm:cxn modelId="{C23C598C-D282-4C3B-965D-FE83970221F3}" type="presParOf" srcId="{8322846E-E1D5-4FD8-8CEF-F7426DCB9DB9}" destId="{BEA745F2-821C-4ECD-849C-88FCEBAD76E2}" srcOrd="0" destOrd="0" presId="urn:microsoft.com/office/officeart/2005/8/layout/orgChart1"/>
    <dgm:cxn modelId="{73317ACE-BA2E-4CFA-9C96-0B7ABEF9B282}" type="presParOf" srcId="{BEA745F2-821C-4ECD-849C-88FCEBAD76E2}" destId="{54070F63-044A-4B87-9389-A1AB624FE570}" srcOrd="0" destOrd="0" presId="urn:microsoft.com/office/officeart/2005/8/layout/orgChart1"/>
    <dgm:cxn modelId="{79EFA6CA-B5B4-4CCF-81B9-ED8DCB170D7E}" type="presParOf" srcId="{BEA745F2-821C-4ECD-849C-88FCEBAD76E2}" destId="{6B3B6889-3509-440F-AC39-EA6235043C74}" srcOrd="1" destOrd="0" presId="urn:microsoft.com/office/officeart/2005/8/layout/orgChart1"/>
    <dgm:cxn modelId="{0367B084-EDA2-457A-BB95-33B63A8577DD}" type="presParOf" srcId="{8322846E-E1D5-4FD8-8CEF-F7426DCB9DB9}" destId="{7871C0DE-B913-425D-A58A-801855C4B81A}" srcOrd="1" destOrd="0" presId="urn:microsoft.com/office/officeart/2005/8/layout/orgChart1"/>
    <dgm:cxn modelId="{E07531CD-660A-4EAF-A4D7-222B352516C5}" type="presParOf" srcId="{7871C0DE-B913-425D-A58A-801855C4B81A}" destId="{411F8CCB-BDED-4B15-8E5C-597CDF6F4738}" srcOrd="0" destOrd="0" presId="urn:microsoft.com/office/officeart/2005/8/layout/orgChart1"/>
    <dgm:cxn modelId="{B13B5B6B-1751-4F84-BFBD-81B2A26F1F67}" type="presParOf" srcId="{7871C0DE-B913-425D-A58A-801855C4B81A}" destId="{C73F3F63-4103-415E-B109-A21E403C5B58}" srcOrd="1" destOrd="0" presId="urn:microsoft.com/office/officeart/2005/8/layout/orgChart1"/>
    <dgm:cxn modelId="{09ED9A90-DB09-42DA-8A27-1647B664A4BD}" type="presParOf" srcId="{C73F3F63-4103-415E-B109-A21E403C5B58}" destId="{8BF5E07A-EE38-41A2-ACEC-8A00BE8A72F5}" srcOrd="0" destOrd="0" presId="urn:microsoft.com/office/officeart/2005/8/layout/orgChart1"/>
    <dgm:cxn modelId="{D3B379CB-CC6E-477A-B9E7-CDCF0AC2E487}" type="presParOf" srcId="{8BF5E07A-EE38-41A2-ACEC-8A00BE8A72F5}" destId="{A328A232-0416-4774-A8FD-A0F849C0B4FB}" srcOrd="0" destOrd="0" presId="urn:microsoft.com/office/officeart/2005/8/layout/orgChart1"/>
    <dgm:cxn modelId="{992373A0-187E-4949-B3B1-D2742A9D42EF}" type="presParOf" srcId="{8BF5E07A-EE38-41A2-ACEC-8A00BE8A72F5}" destId="{4EE2560C-2915-4C86-B3D6-21DF0C50128E}" srcOrd="1" destOrd="0" presId="urn:microsoft.com/office/officeart/2005/8/layout/orgChart1"/>
    <dgm:cxn modelId="{F2AB5BC9-222E-4380-BDD5-6C30431D3807}" type="presParOf" srcId="{C73F3F63-4103-415E-B109-A21E403C5B58}" destId="{AF890C52-6A66-4B72-B09C-47769E9C66F1}" srcOrd="1" destOrd="0" presId="urn:microsoft.com/office/officeart/2005/8/layout/orgChart1"/>
    <dgm:cxn modelId="{8416604A-DFAF-4E5E-9FF1-95CC3359E6AD}" type="presParOf" srcId="{C73F3F63-4103-415E-B109-A21E403C5B58}" destId="{E33872C1-9A65-4833-9784-097BA7D4BC84}" srcOrd="2" destOrd="0" presId="urn:microsoft.com/office/officeart/2005/8/layout/orgChart1"/>
    <dgm:cxn modelId="{8FB04B01-4F91-4739-91DC-42206A5529B9}" type="presParOf" srcId="{7871C0DE-B913-425D-A58A-801855C4B81A}" destId="{82114061-E5CF-4D5E-8388-18A92502E127}" srcOrd="2" destOrd="0" presId="urn:microsoft.com/office/officeart/2005/8/layout/orgChart1"/>
    <dgm:cxn modelId="{66143CE9-47D6-4779-A78C-5A05EBEBA90B}" type="presParOf" srcId="{7871C0DE-B913-425D-A58A-801855C4B81A}" destId="{DD14E27B-A8D6-400E-A638-4EDA323228CD}" srcOrd="3" destOrd="0" presId="urn:microsoft.com/office/officeart/2005/8/layout/orgChart1"/>
    <dgm:cxn modelId="{80F84631-73F9-4A2E-9E4F-5750F4881A78}" type="presParOf" srcId="{DD14E27B-A8D6-400E-A638-4EDA323228CD}" destId="{CEF52846-F126-4E3C-89DC-BCB9E9ACB021}" srcOrd="0" destOrd="0" presId="urn:microsoft.com/office/officeart/2005/8/layout/orgChart1"/>
    <dgm:cxn modelId="{BD2F555A-6878-45B7-90A8-7DAA9EC4DD09}" type="presParOf" srcId="{CEF52846-F126-4E3C-89DC-BCB9E9ACB021}" destId="{BCD8F89A-F27F-4B90-AC2B-F8FF1165F32A}" srcOrd="0" destOrd="0" presId="urn:microsoft.com/office/officeart/2005/8/layout/orgChart1"/>
    <dgm:cxn modelId="{0F52E537-16EB-4056-8EC3-870860B6A4FB}" type="presParOf" srcId="{CEF52846-F126-4E3C-89DC-BCB9E9ACB021}" destId="{BA20C09B-4EBE-441A-A70C-9714A11D89F8}" srcOrd="1" destOrd="0" presId="urn:microsoft.com/office/officeart/2005/8/layout/orgChart1"/>
    <dgm:cxn modelId="{38367646-84A7-4D25-88A1-2D17346E2DBB}" type="presParOf" srcId="{DD14E27B-A8D6-400E-A638-4EDA323228CD}" destId="{DF79F6AC-EB13-4226-944E-C99F8C4B2C24}" srcOrd="1" destOrd="0" presId="urn:microsoft.com/office/officeart/2005/8/layout/orgChart1"/>
    <dgm:cxn modelId="{89233A9C-333B-4B3F-8A29-C28CDD394B81}" type="presParOf" srcId="{DD14E27B-A8D6-400E-A638-4EDA323228CD}" destId="{BB7E242E-A2B9-4090-9E7A-5AEE5DB131D5}" srcOrd="2" destOrd="0" presId="urn:microsoft.com/office/officeart/2005/8/layout/orgChart1"/>
    <dgm:cxn modelId="{EF332847-C392-4EC0-90D4-2D84F2C14CB1}" type="presParOf" srcId="{7871C0DE-B913-425D-A58A-801855C4B81A}" destId="{F29ED9EB-8836-468A-A19A-87C28323D903}" srcOrd="4" destOrd="0" presId="urn:microsoft.com/office/officeart/2005/8/layout/orgChart1"/>
    <dgm:cxn modelId="{315F6C4E-0EC0-4887-807A-71238A77C165}" type="presParOf" srcId="{7871C0DE-B913-425D-A58A-801855C4B81A}" destId="{65A1BB01-F49B-47E5-87AF-F8077E62937A}" srcOrd="5" destOrd="0" presId="urn:microsoft.com/office/officeart/2005/8/layout/orgChart1"/>
    <dgm:cxn modelId="{6ECBAFAF-499D-4706-8A00-67648AFE2613}" type="presParOf" srcId="{65A1BB01-F49B-47E5-87AF-F8077E62937A}" destId="{8B99CAF3-ACB2-4FD3-8A9A-202BB2819D29}" srcOrd="0" destOrd="0" presId="urn:microsoft.com/office/officeart/2005/8/layout/orgChart1"/>
    <dgm:cxn modelId="{F0771759-4C1E-4906-B768-D7145963E137}" type="presParOf" srcId="{8B99CAF3-ACB2-4FD3-8A9A-202BB2819D29}" destId="{55CC269C-C7E2-4B60-A046-27CEFB7A3B32}" srcOrd="0" destOrd="0" presId="urn:microsoft.com/office/officeart/2005/8/layout/orgChart1"/>
    <dgm:cxn modelId="{78191BBC-DB05-4747-A994-2AF619E4F6BE}" type="presParOf" srcId="{8B99CAF3-ACB2-4FD3-8A9A-202BB2819D29}" destId="{FBB691DA-B2D6-414E-A480-0FE633A69D01}" srcOrd="1" destOrd="0" presId="urn:microsoft.com/office/officeart/2005/8/layout/orgChart1"/>
    <dgm:cxn modelId="{BCABC017-B734-4A05-B1FD-BB7BB41A083A}" type="presParOf" srcId="{65A1BB01-F49B-47E5-87AF-F8077E62937A}" destId="{9691DCEB-9115-4A15-8303-580D0CF3915F}" srcOrd="1" destOrd="0" presId="urn:microsoft.com/office/officeart/2005/8/layout/orgChart1"/>
    <dgm:cxn modelId="{927BFC1D-BA47-497A-B718-3AEE06C61638}" type="presParOf" srcId="{65A1BB01-F49B-47E5-87AF-F8077E62937A}" destId="{385C7D01-DD33-4079-AD65-030B63945AF7}" srcOrd="2" destOrd="0" presId="urn:microsoft.com/office/officeart/2005/8/layout/orgChart1"/>
    <dgm:cxn modelId="{34EA8D61-21CD-4CE2-8078-073A44CA6FE8}" type="presParOf" srcId="{7871C0DE-B913-425D-A58A-801855C4B81A}" destId="{32F069B1-173A-488D-83DB-4043AADC9EC8}" srcOrd="6" destOrd="0" presId="urn:microsoft.com/office/officeart/2005/8/layout/orgChart1"/>
    <dgm:cxn modelId="{C49328BF-F8F1-4222-953B-2F58B482F959}" type="presParOf" srcId="{7871C0DE-B913-425D-A58A-801855C4B81A}" destId="{5A5E9381-87B4-4F37-8F31-786138B52224}" srcOrd="7" destOrd="0" presId="urn:microsoft.com/office/officeart/2005/8/layout/orgChart1"/>
    <dgm:cxn modelId="{C8C0200E-58E3-4D13-8C95-8E6BC60B4580}" type="presParOf" srcId="{5A5E9381-87B4-4F37-8F31-786138B52224}" destId="{28B4433B-E418-475D-844A-C9D1E0018DB8}" srcOrd="0" destOrd="0" presId="urn:microsoft.com/office/officeart/2005/8/layout/orgChart1"/>
    <dgm:cxn modelId="{54B36726-B430-48DA-AD2E-00D3D637AD7A}" type="presParOf" srcId="{28B4433B-E418-475D-844A-C9D1E0018DB8}" destId="{E7C38432-161C-43EE-95E3-22E1A712291F}" srcOrd="0" destOrd="0" presId="urn:microsoft.com/office/officeart/2005/8/layout/orgChart1"/>
    <dgm:cxn modelId="{5C95CA6D-686A-434E-815A-BD03806348FD}" type="presParOf" srcId="{28B4433B-E418-475D-844A-C9D1E0018DB8}" destId="{7E963B98-4C48-482A-8FE8-1EAEC5730173}" srcOrd="1" destOrd="0" presId="urn:microsoft.com/office/officeart/2005/8/layout/orgChart1"/>
    <dgm:cxn modelId="{0FB16A12-D118-455D-953B-CB3164E2194C}" type="presParOf" srcId="{5A5E9381-87B4-4F37-8F31-786138B52224}" destId="{8C075FE4-1D67-46D5-9023-34FD897727DA}" srcOrd="1" destOrd="0" presId="urn:microsoft.com/office/officeart/2005/8/layout/orgChart1"/>
    <dgm:cxn modelId="{727CB645-59C3-4103-8291-C7E74CBB11F0}" type="presParOf" srcId="{5A5E9381-87B4-4F37-8F31-786138B52224}" destId="{A7CE6A2E-1AE8-4519-9C09-4ACF0A65AB47}" srcOrd="2" destOrd="0" presId="urn:microsoft.com/office/officeart/2005/8/layout/orgChart1"/>
    <dgm:cxn modelId="{E17D80F0-A6B3-4137-8E31-801FE7DE793F}" type="presParOf" srcId="{8322846E-E1D5-4FD8-8CEF-F7426DCB9DB9}" destId="{52838F21-05C2-429A-B63D-60F1B7A690F0}" srcOrd="2" destOrd="0" presId="urn:microsoft.com/office/officeart/2005/8/layout/orgChart1"/>
    <dgm:cxn modelId="{F65C613B-8CD5-42D4-8AA6-75B572E73851}" type="presParOf" srcId="{765F39F6-0AA6-468A-A516-84C0E9964E07}" destId="{14C623AA-E71A-4F7F-8D28-489821D3948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73CB7-035D-49BD-BB65-E925C72CC698}">
      <dsp:nvSpPr>
        <dsp:cNvPr id="0" name=""/>
        <dsp:cNvSpPr/>
      </dsp:nvSpPr>
      <dsp:spPr>
        <a:xfrm>
          <a:off x="0" y="679"/>
          <a:ext cx="67354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C3F4B-EE4E-4D4B-8E31-6367C7304887}">
      <dsp:nvSpPr>
        <dsp:cNvPr id="0" name=""/>
        <dsp:cNvSpPr/>
      </dsp:nvSpPr>
      <dsp:spPr>
        <a:xfrm>
          <a:off x="0" y="679"/>
          <a:ext cx="6735443" cy="111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 day of entertainment on the beach in </a:t>
          </a:r>
          <a:r>
            <a:rPr lang="en-US" sz="2700" kern="1200" dirty="0" err="1"/>
            <a:t>Kilyos</a:t>
          </a:r>
          <a:r>
            <a:rPr lang="en-US" sz="2700" kern="1200" dirty="0"/>
            <a:t>, with activities that appeal to most people.</a:t>
          </a:r>
        </a:p>
      </dsp:txBody>
      <dsp:txXfrm>
        <a:off x="0" y="679"/>
        <a:ext cx="6735443" cy="1112648"/>
      </dsp:txXfrm>
    </dsp:sp>
    <dsp:sp modelId="{FEDB4497-D041-4CE8-AD78-605FDE2B1407}">
      <dsp:nvSpPr>
        <dsp:cNvPr id="0" name=""/>
        <dsp:cNvSpPr/>
      </dsp:nvSpPr>
      <dsp:spPr>
        <a:xfrm>
          <a:off x="0" y="1113327"/>
          <a:ext cx="67354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9364-B783-43F7-B0A2-12ABC32F8F1B}">
      <dsp:nvSpPr>
        <dsp:cNvPr id="0" name=""/>
        <dsp:cNvSpPr/>
      </dsp:nvSpPr>
      <dsp:spPr>
        <a:xfrm>
          <a:off x="0" y="1113327"/>
          <a:ext cx="6735443" cy="111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This event will </a:t>
          </a:r>
          <a:r>
            <a:rPr lang="tr-TR" sz="2700" kern="1200" dirty="0"/>
            <a:t>be </a:t>
          </a:r>
          <a:r>
            <a:rPr lang="en-US" sz="2700" kern="1200" dirty="0"/>
            <a:t>on June </a:t>
          </a:r>
          <a:r>
            <a:rPr lang="tr-TR" sz="2700" kern="1200" dirty="0"/>
            <a:t>19</a:t>
          </a:r>
          <a:r>
            <a:rPr lang="en-US" sz="2700" kern="1200" dirty="0"/>
            <a:t> at between 10:00 am - 4:00pm</a:t>
          </a:r>
          <a:r>
            <a:rPr lang="tr-TR" sz="2700" kern="1200" dirty="0"/>
            <a:t>.</a:t>
          </a:r>
          <a:endParaRPr lang="en-US" sz="2700" kern="1200" dirty="0"/>
        </a:p>
      </dsp:txBody>
      <dsp:txXfrm>
        <a:off x="0" y="1113327"/>
        <a:ext cx="6735443" cy="1112648"/>
      </dsp:txXfrm>
    </dsp:sp>
    <dsp:sp modelId="{799BEFAC-646B-4E2F-96AE-D4ECAD8FD401}">
      <dsp:nvSpPr>
        <dsp:cNvPr id="0" name=""/>
        <dsp:cNvSpPr/>
      </dsp:nvSpPr>
      <dsp:spPr>
        <a:xfrm>
          <a:off x="0" y="2225976"/>
          <a:ext cx="67354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4DB59-69D0-4610-A9E4-93904510D1D6}">
      <dsp:nvSpPr>
        <dsp:cNvPr id="0" name=""/>
        <dsp:cNvSpPr/>
      </dsp:nvSpPr>
      <dsp:spPr>
        <a:xfrm>
          <a:off x="0" y="2225976"/>
          <a:ext cx="6735443" cy="111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We'll have 100 participants.</a:t>
          </a:r>
        </a:p>
      </dsp:txBody>
      <dsp:txXfrm>
        <a:off x="0" y="2225976"/>
        <a:ext cx="6735443" cy="1112648"/>
      </dsp:txXfrm>
    </dsp:sp>
    <dsp:sp modelId="{57121A8D-6A3B-4F20-B050-40D3131A7383}">
      <dsp:nvSpPr>
        <dsp:cNvPr id="0" name=""/>
        <dsp:cNvSpPr/>
      </dsp:nvSpPr>
      <dsp:spPr>
        <a:xfrm>
          <a:off x="0" y="3338625"/>
          <a:ext cx="67354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F7D6F-330B-4BB7-AD1A-165264A94F60}">
      <dsp:nvSpPr>
        <dsp:cNvPr id="0" name=""/>
        <dsp:cNvSpPr/>
      </dsp:nvSpPr>
      <dsp:spPr>
        <a:xfrm>
          <a:off x="0" y="3338625"/>
          <a:ext cx="6735443" cy="111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There will be dancing, karaoke, </a:t>
          </a:r>
          <a:r>
            <a:rPr lang="en-US" sz="2700" kern="1200" dirty="0" err="1"/>
            <a:t>kahoot</a:t>
          </a:r>
          <a:r>
            <a:rPr lang="en-US" sz="2700" kern="1200" dirty="0"/>
            <a:t> competitions accompanied by a DJ. </a:t>
          </a:r>
        </a:p>
      </dsp:txBody>
      <dsp:txXfrm>
        <a:off x="0" y="3338625"/>
        <a:ext cx="6735443" cy="1112648"/>
      </dsp:txXfrm>
    </dsp:sp>
    <dsp:sp modelId="{553F7735-2BA4-4A6F-8DF9-C361186BA958}">
      <dsp:nvSpPr>
        <dsp:cNvPr id="0" name=""/>
        <dsp:cNvSpPr/>
      </dsp:nvSpPr>
      <dsp:spPr>
        <a:xfrm>
          <a:off x="0" y="4451274"/>
          <a:ext cx="67354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B8F6F-F828-4FDC-AA4F-08DA8AD5B7E6}">
      <dsp:nvSpPr>
        <dsp:cNvPr id="0" name=""/>
        <dsp:cNvSpPr/>
      </dsp:nvSpPr>
      <dsp:spPr>
        <a:xfrm>
          <a:off x="0" y="4451274"/>
          <a:ext cx="6735443" cy="111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festival will be broadcasted by social media.</a:t>
          </a:r>
        </a:p>
      </dsp:txBody>
      <dsp:txXfrm>
        <a:off x="0" y="4451274"/>
        <a:ext cx="6735443" cy="1112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04861-FE64-4D6C-800E-8DE6400017D3}">
      <dsp:nvSpPr>
        <dsp:cNvPr id="0" name=""/>
        <dsp:cNvSpPr/>
      </dsp:nvSpPr>
      <dsp:spPr>
        <a:xfrm>
          <a:off x="2823" y="153324"/>
          <a:ext cx="2240029" cy="134401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Zeynep </a:t>
          </a:r>
          <a:r>
            <a:rPr lang="en-US" sz="2500" kern="1200" dirty="0" err="1"/>
            <a:t>Gergin</a:t>
          </a:r>
          <a:r>
            <a:rPr lang="en-US" sz="2500" kern="1200" dirty="0"/>
            <a:t> as the project sponsor </a:t>
          </a:r>
        </a:p>
      </dsp:txBody>
      <dsp:txXfrm>
        <a:off x="2823" y="153324"/>
        <a:ext cx="2240029" cy="1344017"/>
      </dsp:txXfrm>
    </dsp:sp>
    <dsp:sp modelId="{C31F513A-4971-464F-9609-CA64796D8B9D}">
      <dsp:nvSpPr>
        <dsp:cNvPr id="0" name=""/>
        <dsp:cNvSpPr/>
      </dsp:nvSpPr>
      <dsp:spPr>
        <a:xfrm>
          <a:off x="2466856" y="153324"/>
          <a:ext cx="2240029" cy="1344017"/>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   Participating students</a:t>
          </a:r>
        </a:p>
      </dsp:txBody>
      <dsp:txXfrm>
        <a:off x="2466856" y="153324"/>
        <a:ext cx="2240029" cy="1344017"/>
      </dsp:txXfrm>
    </dsp:sp>
    <dsp:sp modelId="{2582CFCF-C2E0-4343-A1F8-242FE55338BF}">
      <dsp:nvSpPr>
        <dsp:cNvPr id="0" name=""/>
        <dsp:cNvSpPr/>
      </dsp:nvSpPr>
      <dsp:spPr>
        <a:xfrm>
          <a:off x="4930889" y="153324"/>
          <a:ext cx="2240029" cy="1344017"/>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  </a:t>
          </a:r>
          <a:r>
            <a:rPr lang="tr-TR" sz="2500" kern="1200"/>
            <a:t>Project Team</a:t>
          </a:r>
          <a:endParaRPr lang="en-US" sz="2500" kern="1200"/>
        </a:p>
      </dsp:txBody>
      <dsp:txXfrm>
        <a:off x="4930889" y="153324"/>
        <a:ext cx="2240029" cy="1344017"/>
      </dsp:txXfrm>
    </dsp:sp>
    <dsp:sp modelId="{1B36B758-3BE7-411A-9A59-D386489E7DA9}">
      <dsp:nvSpPr>
        <dsp:cNvPr id="0" name=""/>
        <dsp:cNvSpPr/>
      </dsp:nvSpPr>
      <dsp:spPr>
        <a:xfrm>
          <a:off x="7394922" y="153324"/>
          <a:ext cx="2240029" cy="1344017"/>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  </a:t>
          </a:r>
          <a:r>
            <a:rPr lang="tr-TR" sz="2500" kern="1200"/>
            <a:t>Local Government</a:t>
          </a:r>
          <a:endParaRPr lang="en-US" sz="2500" kern="1200"/>
        </a:p>
      </dsp:txBody>
      <dsp:txXfrm>
        <a:off x="7394922" y="153324"/>
        <a:ext cx="2240029" cy="1344017"/>
      </dsp:txXfrm>
    </dsp:sp>
    <dsp:sp modelId="{EDAD6535-2019-4CF5-89FC-1F832A1C96A4}">
      <dsp:nvSpPr>
        <dsp:cNvPr id="0" name=""/>
        <dsp:cNvSpPr/>
      </dsp:nvSpPr>
      <dsp:spPr>
        <a:xfrm>
          <a:off x="1234840" y="1721345"/>
          <a:ext cx="2240029" cy="1344017"/>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  </a:t>
          </a:r>
          <a:r>
            <a:rPr lang="tr-TR" sz="2500" kern="1200" dirty="0" err="1"/>
            <a:t>Suplier</a:t>
          </a:r>
          <a:r>
            <a:rPr lang="tr-TR" sz="2500" kern="1200" dirty="0"/>
            <a:t>- </a:t>
          </a:r>
          <a:r>
            <a:rPr lang="tr-TR" sz="2500" kern="1200" dirty="0" err="1"/>
            <a:t>Cartering</a:t>
          </a:r>
          <a:r>
            <a:rPr lang="tr-TR" sz="2500" kern="1200" dirty="0"/>
            <a:t> </a:t>
          </a:r>
          <a:r>
            <a:rPr lang="tr-TR" sz="2500" kern="1200" dirty="0" err="1"/>
            <a:t>Company</a:t>
          </a:r>
          <a:endParaRPr lang="en-US" sz="2500" kern="1200" dirty="0"/>
        </a:p>
      </dsp:txBody>
      <dsp:txXfrm>
        <a:off x="1234840" y="1721345"/>
        <a:ext cx="2240029" cy="1344017"/>
      </dsp:txXfrm>
    </dsp:sp>
    <dsp:sp modelId="{5B1CCCDE-3229-468E-80F9-3A07E899DDFD}">
      <dsp:nvSpPr>
        <dsp:cNvPr id="0" name=""/>
        <dsp:cNvSpPr/>
      </dsp:nvSpPr>
      <dsp:spPr>
        <a:xfrm>
          <a:off x="3698873" y="1721345"/>
          <a:ext cx="2240029" cy="1344017"/>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 Employees</a:t>
          </a:r>
        </a:p>
      </dsp:txBody>
      <dsp:txXfrm>
        <a:off x="3698873" y="1721345"/>
        <a:ext cx="2240029" cy="1344017"/>
      </dsp:txXfrm>
    </dsp:sp>
    <dsp:sp modelId="{BF6B30EF-7757-4DA7-B3F4-523453775297}">
      <dsp:nvSpPr>
        <dsp:cNvPr id="0" name=""/>
        <dsp:cNvSpPr/>
      </dsp:nvSpPr>
      <dsp:spPr>
        <a:xfrm>
          <a:off x="6162905" y="1721345"/>
          <a:ext cx="2240029" cy="134401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G: IKU’s administrative team</a:t>
          </a:r>
        </a:p>
      </dsp:txBody>
      <dsp:txXfrm>
        <a:off x="6162905" y="1721345"/>
        <a:ext cx="2240029" cy="1344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7D1CF-CF9C-4744-B29E-B6BF65F73CCF}">
      <dsp:nvSpPr>
        <dsp:cNvPr id="0" name=""/>
        <dsp:cNvSpPr/>
      </dsp:nvSpPr>
      <dsp:spPr>
        <a:xfrm>
          <a:off x="884975" y="125758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CFCC8-0641-419B-B778-9EA61AE6FB0F}">
      <dsp:nvSpPr>
        <dsp:cNvPr id="0" name=""/>
        <dsp:cNvSpPr/>
      </dsp:nvSpPr>
      <dsp:spPr>
        <a:xfrm>
          <a:off x="1118975" y="1491583"/>
          <a:ext cx="630000" cy="63000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868F4-670D-496E-9FF9-0224A55BF025}">
      <dsp:nvSpPr>
        <dsp:cNvPr id="0" name=""/>
        <dsp:cNvSpPr/>
      </dsp:nvSpPr>
      <dsp:spPr>
        <a:xfrm>
          <a:off x="533975" y="26975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noProof="0" dirty="0"/>
            <a:t>If there will be traffic issues</a:t>
          </a:r>
        </a:p>
      </dsp:txBody>
      <dsp:txXfrm>
        <a:off x="533975" y="2697584"/>
        <a:ext cx="1800000" cy="720000"/>
      </dsp:txXfrm>
    </dsp:sp>
    <dsp:sp modelId="{4378841F-6082-4343-9664-F72E9D7A577F}">
      <dsp:nvSpPr>
        <dsp:cNvPr id="0" name=""/>
        <dsp:cNvSpPr/>
      </dsp:nvSpPr>
      <dsp:spPr>
        <a:xfrm>
          <a:off x="2999975" y="12575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A2F37-CA79-4F14-B16B-7D082EE55B91}">
      <dsp:nvSpPr>
        <dsp:cNvPr id="0" name=""/>
        <dsp:cNvSpPr/>
      </dsp:nvSpPr>
      <dsp:spPr>
        <a:xfrm>
          <a:off x="3233975" y="1491583"/>
          <a:ext cx="630000" cy="63000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4CB862-8BE8-4158-BD54-71779A3C4796}">
      <dsp:nvSpPr>
        <dsp:cNvPr id="0" name=""/>
        <dsp:cNvSpPr/>
      </dsp:nvSpPr>
      <dsp:spPr>
        <a:xfrm>
          <a:off x="2648975" y="26975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noProof="0" dirty="0"/>
            <a:t>We will consider toll road options and use our risk money.</a:t>
          </a:r>
        </a:p>
      </dsp:txBody>
      <dsp:txXfrm>
        <a:off x="2648975" y="2697584"/>
        <a:ext cx="1800000" cy="720000"/>
      </dsp:txXfrm>
    </dsp:sp>
    <dsp:sp modelId="{E6B68828-A2D4-4CE6-BAE3-ECC57D584DB2}">
      <dsp:nvSpPr>
        <dsp:cNvPr id="0" name=""/>
        <dsp:cNvSpPr/>
      </dsp:nvSpPr>
      <dsp:spPr>
        <a:xfrm>
          <a:off x="5114975" y="125758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C6032D-C3E1-427E-AF49-ABDFF7C6AE17}">
      <dsp:nvSpPr>
        <dsp:cNvPr id="0" name=""/>
        <dsp:cNvSpPr/>
      </dsp:nvSpPr>
      <dsp:spPr>
        <a:xfrm>
          <a:off x="5348975" y="1491583"/>
          <a:ext cx="630000" cy="63000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33E2A7-D094-4673-B6D4-A69346136229}">
      <dsp:nvSpPr>
        <dsp:cNvPr id="0" name=""/>
        <dsp:cNvSpPr/>
      </dsp:nvSpPr>
      <dsp:spPr>
        <a:xfrm>
          <a:off x="4763975" y="26975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noProof="0" dirty="0"/>
            <a:t>Find a manager to come up with a new road using his/her </a:t>
          </a:r>
          <a:r>
            <a:rPr lang="en-US" sz="1100" b="0" i="0" kern="1200" noProof="0" dirty="0" err="1"/>
            <a:t>gps</a:t>
          </a:r>
          <a:endParaRPr lang="en-US" sz="1100" kern="1200" noProof="0" dirty="0"/>
        </a:p>
      </dsp:txBody>
      <dsp:txXfrm>
        <a:off x="4763975" y="2697584"/>
        <a:ext cx="1800000" cy="720000"/>
      </dsp:txXfrm>
    </dsp:sp>
    <dsp:sp modelId="{0644CBCC-2EAF-45EF-A65B-B545BBAE413A}">
      <dsp:nvSpPr>
        <dsp:cNvPr id="0" name=""/>
        <dsp:cNvSpPr/>
      </dsp:nvSpPr>
      <dsp:spPr>
        <a:xfrm>
          <a:off x="7229976" y="125758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E652E-3DC7-4D6C-9991-E11D7FA1F0A6}">
      <dsp:nvSpPr>
        <dsp:cNvPr id="0" name=""/>
        <dsp:cNvSpPr/>
      </dsp:nvSpPr>
      <dsp:spPr>
        <a:xfrm>
          <a:off x="7463976" y="1491583"/>
          <a:ext cx="630000" cy="63000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E8D363-A282-4592-95CA-1B311F4C0AE6}">
      <dsp:nvSpPr>
        <dsp:cNvPr id="0" name=""/>
        <dsp:cNvSpPr/>
      </dsp:nvSpPr>
      <dsp:spPr>
        <a:xfrm>
          <a:off x="6878976" y="26975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noProof="0" dirty="0"/>
            <a:t>Ask other managers to whether they agree on that alternative</a:t>
          </a:r>
          <a:endParaRPr lang="en-US" sz="1100" kern="1200" noProof="0" dirty="0"/>
        </a:p>
      </dsp:txBody>
      <dsp:txXfrm>
        <a:off x="6878976" y="2697584"/>
        <a:ext cx="1800000" cy="720000"/>
      </dsp:txXfrm>
    </dsp:sp>
    <dsp:sp modelId="{64B3E51F-297C-454E-A1B3-B6B4CD81C261}">
      <dsp:nvSpPr>
        <dsp:cNvPr id="0" name=""/>
        <dsp:cNvSpPr/>
      </dsp:nvSpPr>
      <dsp:spPr>
        <a:xfrm>
          <a:off x="9344976" y="125758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7A42D-C995-4904-87C6-B8E7E2A9B316}">
      <dsp:nvSpPr>
        <dsp:cNvPr id="0" name=""/>
        <dsp:cNvSpPr/>
      </dsp:nvSpPr>
      <dsp:spPr>
        <a:xfrm>
          <a:off x="9578976" y="1491583"/>
          <a:ext cx="630000" cy="630000"/>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34286-93C6-4C08-B522-63C4C2086D7B}">
      <dsp:nvSpPr>
        <dsp:cNvPr id="0" name=""/>
        <dsp:cNvSpPr/>
      </dsp:nvSpPr>
      <dsp:spPr>
        <a:xfrm>
          <a:off x="8993976" y="26975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noProof="0" dirty="0"/>
            <a:t>Check whether the new solution brings any other problem in to the process</a:t>
          </a:r>
          <a:endParaRPr lang="en-US" sz="1100" kern="1200" noProof="0" dirty="0"/>
        </a:p>
      </dsp:txBody>
      <dsp:txXfrm>
        <a:off x="8993976" y="2697584"/>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62232-F523-40C6-BB33-C575DCEB3041}">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BF43F-9353-454D-948F-3F9A61F5BC1B}">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t>Milestones</a:t>
          </a:r>
          <a:r>
            <a:rPr lang="tr-TR" sz="3200" b="0" kern="1200" dirty="0"/>
            <a:t> </a:t>
          </a:r>
          <a:r>
            <a:rPr lang="en-US" sz="3200" b="0" kern="1200" dirty="0"/>
            <a:t>1:</a:t>
          </a:r>
          <a:r>
            <a:rPr lang="tr-TR" sz="3200" b="0" kern="1200" dirty="0"/>
            <a:t> C</a:t>
          </a:r>
          <a:r>
            <a:rPr lang="en-US" sz="3200" b="0" kern="1200" dirty="0" err="1"/>
            <a:t>ontrol</a:t>
          </a:r>
          <a:r>
            <a:rPr lang="en-US" sz="3200" b="0" kern="1200" dirty="0"/>
            <a:t> the Event Venue</a:t>
          </a:r>
        </a:p>
      </dsp:txBody>
      <dsp:txXfrm>
        <a:off x="0" y="531"/>
        <a:ext cx="10515600" cy="870055"/>
      </dsp:txXfrm>
    </dsp:sp>
    <dsp:sp modelId="{959709DD-C4C2-49D1-996A-45E5AEC299A3}">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DB901-E373-4F60-B84E-31110EB806CE}">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t>Milestones 2: </a:t>
          </a:r>
          <a:r>
            <a:rPr lang="tr-TR" sz="3200" b="0" kern="1200" dirty="0"/>
            <a:t>C</a:t>
          </a:r>
          <a:r>
            <a:rPr lang="en-US" sz="3200" b="0" kern="1200" dirty="0" err="1"/>
            <a:t>ontrol</a:t>
          </a:r>
          <a:r>
            <a:rPr lang="en-US" sz="3200" b="0" kern="1200" dirty="0"/>
            <a:t> the Food and Drinks</a:t>
          </a:r>
        </a:p>
      </dsp:txBody>
      <dsp:txXfrm>
        <a:off x="0" y="870586"/>
        <a:ext cx="10515600" cy="870055"/>
      </dsp:txXfrm>
    </dsp:sp>
    <dsp:sp modelId="{E71EBE70-041B-4D85-B2BC-F31E5979B432}">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7EB42F-35A9-421F-B944-171AECB56ED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t>Milestones 3: </a:t>
          </a:r>
          <a:r>
            <a:rPr lang="tr-TR" sz="3200" b="0" kern="1200" dirty="0"/>
            <a:t>C</a:t>
          </a:r>
          <a:r>
            <a:rPr lang="en-US" sz="3200" b="0" kern="1200" dirty="0" err="1"/>
            <a:t>ontrol</a:t>
          </a:r>
          <a:r>
            <a:rPr lang="en-US" sz="3200" b="0" kern="1200" dirty="0"/>
            <a:t> the Transportation</a:t>
          </a:r>
        </a:p>
      </dsp:txBody>
      <dsp:txXfrm>
        <a:off x="0" y="1740641"/>
        <a:ext cx="10515600" cy="870055"/>
      </dsp:txXfrm>
    </dsp:sp>
    <dsp:sp modelId="{FEBFDABF-C9A2-43FB-9BBD-527EB23990A0}">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BCC51-A3EC-4296-BF70-A54B09333031}">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t>Milestones 4: </a:t>
          </a:r>
          <a:r>
            <a:rPr lang="tr-TR" sz="3200" b="0" kern="1200" dirty="0"/>
            <a:t>C</a:t>
          </a:r>
          <a:r>
            <a:rPr lang="en-US" sz="3200" b="0" kern="1200" dirty="0" err="1"/>
            <a:t>ontrol</a:t>
          </a:r>
          <a:r>
            <a:rPr lang="en-US" sz="3200" b="0" kern="1200" dirty="0"/>
            <a:t> the Entertainment</a:t>
          </a:r>
        </a:p>
      </dsp:txBody>
      <dsp:txXfrm>
        <a:off x="0" y="2610696"/>
        <a:ext cx="10515600" cy="870055"/>
      </dsp:txXfrm>
    </dsp:sp>
    <dsp:sp modelId="{BB31C504-B709-48E4-9AF3-BC90B5FBB1FC}">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A62BE-F462-4B55-B127-F17D320D826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kern="1200" dirty="0"/>
            <a:t>Milestones 5: </a:t>
          </a:r>
          <a:r>
            <a:rPr lang="tr-TR" sz="3200" b="0" kern="1200" dirty="0"/>
            <a:t>C</a:t>
          </a:r>
          <a:r>
            <a:rPr lang="en-US" sz="3200" b="0" kern="1200" dirty="0" err="1"/>
            <a:t>ontrol</a:t>
          </a:r>
          <a:r>
            <a:rPr lang="en-US" sz="3200" b="0" kern="1200" dirty="0"/>
            <a:t> the Invitations</a:t>
          </a:r>
        </a:p>
      </dsp:txBody>
      <dsp:txXfrm>
        <a:off x="0" y="3480751"/>
        <a:ext cx="10515600" cy="8700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069B1-173A-488D-83DB-4043AADC9EC8}">
      <dsp:nvSpPr>
        <dsp:cNvPr id="0" name=""/>
        <dsp:cNvSpPr/>
      </dsp:nvSpPr>
      <dsp:spPr>
        <a:xfrm>
          <a:off x="9435432" y="1507067"/>
          <a:ext cx="148388" cy="2279010"/>
        </a:xfrm>
        <a:custGeom>
          <a:avLst/>
          <a:gdLst/>
          <a:ahLst/>
          <a:cxnLst/>
          <a:rect l="0" t="0" r="0" b="0"/>
          <a:pathLst>
            <a:path>
              <a:moveTo>
                <a:pt x="0" y="0"/>
              </a:moveTo>
              <a:lnTo>
                <a:pt x="0" y="2279010"/>
              </a:lnTo>
              <a:lnTo>
                <a:pt x="148388" y="227901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9ED9EB-8836-468A-A19A-87C28323D903}">
      <dsp:nvSpPr>
        <dsp:cNvPr id="0" name=""/>
        <dsp:cNvSpPr/>
      </dsp:nvSpPr>
      <dsp:spPr>
        <a:xfrm>
          <a:off x="9435432" y="1507067"/>
          <a:ext cx="148388" cy="1654262"/>
        </a:xfrm>
        <a:custGeom>
          <a:avLst/>
          <a:gdLst/>
          <a:ahLst/>
          <a:cxnLst/>
          <a:rect l="0" t="0" r="0" b="0"/>
          <a:pathLst>
            <a:path>
              <a:moveTo>
                <a:pt x="0" y="0"/>
              </a:moveTo>
              <a:lnTo>
                <a:pt x="0" y="1654262"/>
              </a:lnTo>
              <a:lnTo>
                <a:pt x="148388" y="165426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14061-E5CF-4D5E-8388-18A92502E127}">
      <dsp:nvSpPr>
        <dsp:cNvPr id="0" name=""/>
        <dsp:cNvSpPr/>
      </dsp:nvSpPr>
      <dsp:spPr>
        <a:xfrm>
          <a:off x="9435432" y="1507067"/>
          <a:ext cx="148388" cy="1029514"/>
        </a:xfrm>
        <a:custGeom>
          <a:avLst/>
          <a:gdLst/>
          <a:ahLst/>
          <a:cxnLst/>
          <a:rect l="0" t="0" r="0" b="0"/>
          <a:pathLst>
            <a:path>
              <a:moveTo>
                <a:pt x="0" y="0"/>
              </a:moveTo>
              <a:lnTo>
                <a:pt x="0" y="1029514"/>
              </a:lnTo>
              <a:lnTo>
                <a:pt x="148388" y="10295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F8CCB-BDED-4B15-8E5C-597CDF6F4738}">
      <dsp:nvSpPr>
        <dsp:cNvPr id="0" name=""/>
        <dsp:cNvSpPr/>
      </dsp:nvSpPr>
      <dsp:spPr>
        <a:xfrm>
          <a:off x="9435432" y="1507067"/>
          <a:ext cx="148388" cy="404766"/>
        </a:xfrm>
        <a:custGeom>
          <a:avLst/>
          <a:gdLst/>
          <a:ahLst/>
          <a:cxnLst/>
          <a:rect l="0" t="0" r="0" b="0"/>
          <a:pathLst>
            <a:path>
              <a:moveTo>
                <a:pt x="0" y="0"/>
              </a:moveTo>
              <a:lnTo>
                <a:pt x="0" y="404766"/>
              </a:lnTo>
              <a:lnTo>
                <a:pt x="148388" y="40476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181A0-F89B-49B3-8755-7B67CADFB0AE}">
      <dsp:nvSpPr>
        <dsp:cNvPr id="0" name=""/>
        <dsp:cNvSpPr/>
      </dsp:nvSpPr>
      <dsp:spPr>
        <a:xfrm>
          <a:off x="5876048" y="717012"/>
          <a:ext cx="3955087" cy="184784"/>
        </a:xfrm>
        <a:custGeom>
          <a:avLst/>
          <a:gdLst/>
          <a:ahLst/>
          <a:cxnLst/>
          <a:rect l="0" t="0" r="0" b="0"/>
          <a:pathLst>
            <a:path>
              <a:moveTo>
                <a:pt x="0" y="0"/>
              </a:moveTo>
              <a:lnTo>
                <a:pt x="0" y="92392"/>
              </a:lnTo>
              <a:lnTo>
                <a:pt x="3955087" y="92392"/>
              </a:lnTo>
              <a:lnTo>
                <a:pt x="3955087" y="1847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87861-7547-41EC-B885-621D60696D8D}">
      <dsp:nvSpPr>
        <dsp:cNvPr id="0" name=""/>
        <dsp:cNvSpPr/>
      </dsp:nvSpPr>
      <dsp:spPr>
        <a:xfrm>
          <a:off x="8387120" y="2105162"/>
          <a:ext cx="131989" cy="3528506"/>
        </a:xfrm>
        <a:custGeom>
          <a:avLst/>
          <a:gdLst/>
          <a:ahLst/>
          <a:cxnLst/>
          <a:rect l="0" t="0" r="0" b="0"/>
          <a:pathLst>
            <a:path>
              <a:moveTo>
                <a:pt x="0" y="0"/>
              </a:moveTo>
              <a:lnTo>
                <a:pt x="0" y="3528506"/>
              </a:lnTo>
              <a:lnTo>
                <a:pt x="131989" y="35285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D3D69-1061-4B0B-B47B-08FB81187624}">
      <dsp:nvSpPr>
        <dsp:cNvPr id="0" name=""/>
        <dsp:cNvSpPr/>
      </dsp:nvSpPr>
      <dsp:spPr>
        <a:xfrm>
          <a:off x="8387120" y="2105162"/>
          <a:ext cx="131989" cy="2903758"/>
        </a:xfrm>
        <a:custGeom>
          <a:avLst/>
          <a:gdLst/>
          <a:ahLst/>
          <a:cxnLst/>
          <a:rect l="0" t="0" r="0" b="0"/>
          <a:pathLst>
            <a:path>
              <a:moveTo>
                <a:pt x="0" y="0"/>
              </a:moveTo>
              <a:lnTo>
                <a:pt x="0" y="2903758"/>
              </a:lnTo>
              <a:lnTo>
                <a:pt x="131989" y="290375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846C5-9372-49A2-B76D-695FB3604947}">
      <dsp:nvSpPr>
        <dsp:cNvPr id="0" name=""/>
        <dsp:cNvSpPr/>
      </dsp:nvSpPr>
      <dsp:spPr>
        <a:xfrm>
          <a:off x="8387120" y="2105162"/>
          <a:ext cx="131989" cy="2279010"/>
        </a:xfrm>
        <a:custGeom>
          <a:avLst/>
          <a:gdLst/>
          <a:ahLst/>
          <a:cxnLst/>
          <a:rect l="0" t="0" r="0" b="0"/>
          <a:pathLst>
            <a:path>
              <a:moveTo>
                <a:pt x="0" y="0"/>
              </a:moveTo>
              <a:lnTo>
                <a:pt x="0" y="2279010"/>
              </a:lnTo>
              <a:lnTo>
                <a:pt x="131989" y="227901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FC3A39-3805-44E5-B569-203C428B5AC6}">
      <dsp:nvSpPr>
        <dsp:cNvPr id="0" name=""/>
        <dsp:cNvSpPr/>
      </dsp:nvSpPr>
      <dsp:spPr>
        <a:xfrm>
          <a:off x="8387120" y="2105162"/>
          <a:ext cx="131989" cy="1654262"/>
        </a:xfrm>
        <a:custGeom>
          <a:avLst/>
          <a:gdLst/>
          <a:ahLst/>
          <a:cxnLst/>
          <a:rect l="0" t="0" r="0" b="0"/>
          <a:pathLst>
            <a:path>
              <a:moveTo>
                <a:pt x="0" y="0"/>
              </a:moveTo>
              <a:lnTo>
                <a:pt x="0" y="1654262"/>
              </a:lnTo>
              <a:lnTo>
                <a:pt x="131989" y="165426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2346F1-8214-4719-BC49-114361DD785A}">
      <dsp:nvSpPr>
        <dsp:cNvPr id="0" name=""/>
        <dsp:cNvSpPr/>
      </dsp:nvSpPr>
      <dsp:spPr>
        <a:xfrm>
          <a:off x="8387120" y="2105162"/>
          <a:ext cx="131989" cy="1029514"/>
        </a:xfrm>
        <a:custGeom>
          <a:avLst/>
          <a:gdLst/>
          <a:ahLst/>
          <a:cxnLst/>
          <a:rect l="0" t="0" r="0" b="0"/>
          <a:pathLst>
            <a:path>
              <a:moveTo>
                <a:pt x="0" y="0"/>
              </a:moveTo>
              <a:lnTo>
                <a:pt x="0" y="1029514"/>
              </a:lnTo>
              <a:lnTo>
                <a:pt x="131989" y="10295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4E6BF1-85E4-4882-B617-EAED38CDCD2A}">
      <dsp:nvSpPr>
        <dsp:cNvPr id="0" name=""/>
        <dsp:cNvSpPr/>
      </dsp:nvSpPr>
      <dsp:spPr>
        <a:xfrm>
          <a:off x="8387120" y="2105162"/>
          <a:ext cx="131989" cy="404766"/>
        </a:xfrm>
        <a:custGeom>
          <a:avLst/>
          <a:gdLst/>
          <a:ahLst/>
          <a:cxnLst/>
          <a:rect l="0" t="0" r="0" b="0"/>
          <a:pathLst>
            <a:path>
              <a:moveTo>
                <a:pt x="0" y="0"/>
              </a:moveTo>
              <a:lnTo>
                <a:pt x="0" y="404766"/>
              </a:lnTo>
              <a:lnTo>
                <a:pt x="131989" y="40476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9FEBB-6BAB-479D-902A-D34180EFFAE2}">
      <dsp:nvSpPr>
        <dsp:cNvPr id="0" name=""/>
        <dsp:cNvSpPr/>
      </dsp:nvSpPr>
      <dsp:spPr>
        <a:xfrm>
          <a:off x="8206735" y="1480414"/>
          <a:ext cx="532355" cy="184784"/>
        </a:xfrm>
        <a:custGeom>
          <a:avLst/>
          <a:gdLst/>
          <a:ahLst/>
          <a:cxnLst/>
          <a:rect l="0" t="0" r="0" b="0"/>
          <a:pathLst>
            <a:path>
              <a:moveTo>
                <a:pt x="0" y="0"/>
              </a:moveTo>
              <a:lnTo>
                <a:pt x="0" y="92392"/>
              </a:lnTo>
              <a:lnTo>
                <a:pt x="532355" y="92392"/>
              </a:lnTo>
              <a:lnTo>
                <a:pt x="532355" y="18478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393A14-DE10-4CE6-BEC9-AD92DA1938DC}">
      <dsp:nvSpPr>
        <dsp:cNvPr id="0" name=""/>
        <dsp:cNvSpPr/>
      </dsp:nvSpPr>
      <dsp:spPr>
        <a:xfrm>
          <a:off x="7674380" y="1480414"/>
          <a:ext cx="532355" cy="184784"/>
        </a:xfrm>
        <a:custGeom>
          <a:avLst/>
          <a:gdLst/>
          <a:ahLst/>
          <a:cxnLst/>
          <a:rect l="0" t="0" r="0" b="0"/>
          <a:pathLst>
            <a:path>
              <a:moveTo>
                <a:pt x="532355" y="0"/>
              </a:moveTo>
              <a:lnTo>
                <a:pt x="532355" y="92392"/>
              </a:lnTo>
              <a:lnTo>
                <a:pt x="0" y="92392"/>
              </a:lnTo>
              <a:lnTo>
                <a:pt x="0" y="18478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9010C-9941-4F1B-B049-1DB065FB208E}">
      <dsp:nvSpPr>
        <dsp:cNvPr id="0" name=""/>
        <dsp:cNvSpPr/>
      </dsp:nvSpPr>
      <dsp:spPr>
        <a:xfrm>
          <a:off x="5876048" y="717012"/>
          <a:ext cx="2330687" cy="184784"/>
        </a:xfrm>
        <a:custGeom>
          <a:avLst/>
          <a:gdLst/>
          <a:ahLst/>
          <a:cxnLst/>
          <a:rect l="0" t="0" r="0" b="0"/>
          <a:pathLst>
            <a:path>
              <a:moveTo>
                <a:pt x="0" y="0"/>
              </a:moveTo>
              <a:lnTo>
                <a:pt x="0" y="92392"/>
              </a:lnTo>
              <a:lnTo>
                <a:pt x="2330687" y="92392"/>
              </a:lnTo>
              <a:lnTo>
                <a:pt x="2330687" y="1847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931A5C-2DE5-41D0-B219-B1AC882E449E}">
      <dsp:nvSpPr>
        <dsp:cNvPr id="0" name=""/>
        <dsp:cNvSpPr/>
      </dsp:nvSpPr>
      <dsp:spPr>
        <a:xfrm>
          <a:off x="5993939" y="1507432"/>
          <a:ext cx="175765" cy="1029514"/>
        </a:xfrm>
        <a:custGeom>
          <a:avLst/>
          <a:gdLst/>
          <a:ahLst/>
          <a:cxnLst/>
          <a:rect l="0" t="0" r="0" b="0"/>
          <a:pathLst>
            <a:path>
              <a:moveTo>
                <a:pt x="0" y="0"/>
              </a:moveTo>
              <a:lnTo>
                <a:pt x="0" y="1029514"/>
              </a:lnTo>
              <a:lnTo>
                <a:pt x="175765" y="10295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D24A9B-752C-4A94-B8BD-15585F9571CA}">
      <dsp:nvSpPr>
        <dsp:cNvPr id="0" name=""/>
        <dsp:cNvSpPr/>
      </dsp:nvSpPr>
      <dsp:spPr>
        <a:xfrm>
          <a:off x="5993939" y="1507432"/>
          <a:ext cx="175765" cy="404766"/>
        </a:xfrm>
        <a:custGeom>
          <a:avLst/>
          <a:gdLst/>
          <a:ahLst/>
          <a:cxnLst/>
          <a:rect l="0" t="0" r="0" b="0"/>
          <a:pathLst>
            <a:path>
              <a:moveTo>
                <a:pt x="0" y="0"/>
              </a:moveTo>
              <a:lnTo>
                <a:pt x="0" y="404766"/>
              </a:lnTo>
              <a:lnTo>
                <a:pt x="175765" y="40476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864AB-C17F-49DF-93DB-2CF6E3F6C1D1}">
      <dsp:nvSpPr>
        <dsp:cNvPr id="0" name=""/>
        <dsp:cNvSpPr/>
      </dsp:nvSpPr>
      <dsp:spPr>
        <a:xfrm>
          <a:off x="5876048" y="717012"/>
          <a:ext cx="586599" cy="184784"/>
        </a:xfrm>
        <a:custGeom>
          <a:avLst/>
          <a:gdLst/>
          <a:ahLst/>
          <a:cxnLst/>
          <a:rect l="0" t="0" r="0" b="0"/>
          <a:pathLst>
            <a:path>
              <a:moveTo>
                <a:pt x="0" y="0"/>
              </a:moveTo>
              <a:lnTo>
                <a:pt x="0" y="92392"/>
              </a:lnTo>
              <a:lnTo>
                <a:pt x="586599" y="92392"/>
              </a:lnTo>
              <a:lnTo>
                <a:pt x="586599" y="1847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14FCE-DA57-4BEA-B7CC-B650256782F4}">
      <dsp:nvSpPr>
        <dsp:cNvPr id="0" name=""/>
        <dsp:cNvSpPr/>
      </dsp:nvSpPr>
      <dsp:spPr>
        <a:xfrm>
          <a:off x="4973004" y="2159203"/>
          <a:ext cx="131989" cy="1654262"/>
        </a:xfrm>
        <a:custGeom>
          <a:avLst/>
          <a:gdLst/>
          <a:ahLst/>
          <a:cxnLst/>
          <a:rect l="0" t="0" r="0" b="0"/>
          <a:pathLst>
            <a:path>
              <a:moveTo>
                <a:pt x="0" y="0"/>
              </a:moveTo>
              <a:lnTo>
                <a:pt x="0" y="1654262"/>
              </a:lnTo>
              <a:lnTo>
                <a:pt x="131989" y="165426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E8C5C-4D5A-46B4-A945-9C2126F84F85}">
      <dsp:nvSpPr>
        <dsp:cNvPr id="0" name=""/>
        <dsp:cNvSpPr/>
      </dsp:nvSpPr>
      <dsp:spPr>
        <a:xfrm>
          <a:off x="4973004" y="2159203"/>
          <a:ext cx="131989" cy="1029514"/>
        </a:xfrm>
        <a:custGeom>
          <a:avLst/>
          <a:gdLst/>
          <a:ahLst/>
          <a:cxnLst/>
          <a:rect l="0" t="0" r="0" b="0"/>
          <a:pathLst>
            <a:path>
              <a:moveTo>
                <a:pt x="0" y="0"/>
              </a:moveTo>
              <a:lnTo>
                <a:pt x="0" y="1029514"/>
              </a:lnTo>
              <a:lnTo>
                <a:pt x="131989" y="10295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BABD4F-73CF-4824-B793-6E8B9F3E4822}">
      <dsp:nvSpPr>
        <dsp:cNvPr id="0" name=""/>
        <dsp:cNvSpPr/>
      </dsp:nvSpPr>
      <dsp:spPr>
        <a:xfrm>
          <a:off x="4973004" y="2159203"/>
          <a:ext cx="131989" cy="404766"/>
        </a:xfrm>
        <a:custGeom>
          <a:avLst/>
          <a:gdLst/>
          <a:ahLst/>
          <a:cxnLst/>
          <a:rect l="0" t="0" r="0" b="0"/>
          <a:pathLst>
            <a:path>
              <a:moveTo>
                <a:pt x="0" y="0"/>
              </a:moveTo>
              <a:lnTo>
                <a:pt x="0" y="404766"/>
              </a:lnTo>
              <a:lnTo>
                <a:pt x="131989" y="40476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AAA8B-6B9A-442E-824A-4E8AB83504BE}">
      <dsp:nvSpPr>
        <dsp:cNvPr id="0" name=""/>
        <dsp:cNvSpPr/>
      </dsp:nvSpPr>
      <dsp:spPr>
        <a:xfrm>
          <a:off x="4260263" y="1534455"/>
          <a:ext cx="1064711" cy="184784"/>
        </a:xfrm>
        <a:custGeom>
          <a:avLst/>
          <a:gdLst/>
          <a:ahLst/>
          <a:cxnLst/>
          <a:rect l="0" t="0" r="0" b="0"/>
          <a:pathLst>
            <a:path>
              <a:moveTo>
                <a:pt x="0" y="0"/>
              </a:moveTo>
              <a:lnTo>
                <a:pt x="0" y="92392"/>
              </a:lnTo>
              <a:lnTo>
                <a:pt x="1064711" y="92392"/>
              </a:lnTo>
              <a:lnTo>
                <a:pt x="1064711" y="18478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7EF5C2-6235-4AF2-8D30-43F67C185C29}">
      <dsp:nvSpPr>
        <dsp:cNvPr id="0" name=""/>
        <dsp:cNvSpPr/>
      </dsp:nvSpPr>
      <dsp:spPr>
        <a:xfrm>
          <a:off x="4214543" y="1534455"/>
          <a:ext cx="91440" cy="184784"/>
        </a:xfrm>
        <a:custGeom>
          <a:avLst/>
          <a:gdLst/>
          <a:ahLst/>
          <a:cxnLst/>
          <a:rect l="0" t="0" r="0" b="0"/>
          <a:pathLst>
            <a:path>
              <a:moveTo>
                <a:pt x="45720" y="0"/>
              </a:moveTo>
              <a:lnTo>
                <a:pt x="45720" y="18478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BDB3D6-1C87-484F-AF8A-AB2BB3C67FAB}">
      <dsp:nvSpPr>
        <dsp:cNvPr id="0" name=""/>
        <dsp:cNvSpPr/>
      </dsp:nvSpPr>
      <dsp:spPr>
        <a:xfrm>
          <a:off x="3195552" y="1534455"/>
          <a:ext cx="1064711" cy="184784"/>
        </a:xfrm>
        <a:custGeom>
          <a:avLst/>
          <a:gdLst/>
          <a:ahLst/>
          <a:cxnLst/>
          <a:rect l="0" t="0" r="0" b="0"/>
          <a:pathLst>
            <a:path>
              <a:moveTo>
                <a:pt x="1064711" y="0"/>
              </a:moveTo>
              <a:lnTo>
                <a:pt x="1064711" y="92392"/>
              </a:lnTo>
              <a:lnTo>
                <a:pt x="0" y="92392"/>
              </a:lnTo>
              <a:lnTo>
                <a:pt x="0" y="18478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1F81E5-EBC0-4BFB-B7C6-A39D6422B0EB}">
      <dsp:nvSpPr>
        <dsp:cNvPr id="0" name=""/>
        <dsp:cNvSpPr/>
      </dsp:nvSpPr>
      <dsp:spPr>
        <a:xfrm>
          <a:off x="4260263" y="717012"/>
          <a:ext cx="1615784" cy="184784"/>
        </a:xfrm>
        <a:custGeom>
          <a:avLst/>
          <a:gdLst/>
          <a:ahLst/>
          <a:cxnLst/>
          <a:rect l="0" t="0" r="0" b="0"/>
          <a:pathLst>
            <a:path>
              <a:moveTo>
                <a:pt x="1615784" y="0"/>
              </a:moveTo>
              <a:lnTo>
                <a:pt x="1615784" y="92392"/>
              </a:lnTo>
              <a:lnTo>
                <a:pt x="0" y="92392"/>
              </a:lnTo>
              <a:lnTo>
                <a:pt x="0" y="1847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EF5EA0-08C4-49D2-8558-78D6FD96ABC3}">
      <dsp:nvSpPr>
        <dsp:cNvPr id="0" name=""/>
        <dsp:cNvSpPr/>
      </dsp:nvSpPr>
      <dsp:spPr>
        <a:xfrm>
          <a:off x="1532149" y="1505783"/>
          <a:ext cx="158727" cy="4778002"/>
        </a:xfrm>
        <a:custGeom>
          <a:avLst/>
          <a:gdLst/>
          <a:ahLst/>
          <a:cxnLst/>
          <a:rect l="0" t="0" r="0" b="0"/>
          <a:pathLst>
            <a:path>
              <a:moveTo>
                <a:pt x="0" y="0"/>
              </a:moveTo>
              <a:lnTo>
                <a:pt x="0" y="4778002"/>
              </a:lnTo>
              <a:lnTo>
                <a:pt x="158727" y="477800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AFEB80-C876-4797-BD02-3B97F654DC5C}">
      <dsp:nvSpPr>
        <dsp:cNvPr id="0" name=""/>
        <dsp:cNvSpPr/>
      </dsp:nvSpPr>
      <dsp:spPr>
        <a:xfrm>
          <a:off x="1532149" y="1505783"/>
          <a:ext cx="158727" cy="4153254"/>
        </a:xfrm>
        <a:custGeom>
          <a:avLst/>
          <a:gdLst/>
          <a:ahLst/>
          <a:cxnLst/>
          <a:rect l="0" t="0" r="0" b="0"/>
          <a:pathLst>
            <a:path>
              <a:moveTo>
                <a:pt x="0" y="0"/>
              </a:moveTo>
              <a:lnTo>
                <a:pt x="0" y="4153254"/>
              </a:lnTo>
              <a:lnTo>
                <a:pt x="158727" y="415325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54C36A-6877-44DF-AF4B-D4A6FA427E7B}">
      <dsp:nvSpPr>
        <dsp:cNvPr id="0" name=""/>
        <dsp:cNvSpPr/>
      </dsp:nvSpPr>
      <dsp:spPr>
        <a:xfrm>
          <a:off x="1532149" y="1505783"/>
          <a:ext cx="158727" cy="3528506"/>
        </a:xfrm>
        <a:custGeom>
          <a:avLst/>
          <a:gdLst/>
          <a:ahLst/>
          <a:cxnLst/>
          <a:rect l="0" t="0" r="0" b="0"/>
          <a:pathLst>
            <a:path>
              <a:moveTo>
                <a:pt x="0" y="0"/>
              </a:moveTo>
              <a:lnTo>
                <a:pt x="0" y="3528506"/>
              </a:lnTo>
              <a:lnTo>
                <a:pt x="158727" y="35285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0FB2B5-2790-4BDD-BF8A-5CC1B06EB37C}">
      <dsp:nvSpPr>
        <dsp:cNvPr id="0" name=""/>
        <dsp:cNvSpPr/>
      </dsp:nvSpPr>
      <dsp:spPr>
        <a:xfrm>
          <a:off x="1532149" y="1505783"/>
          <a:ext cx="158727" cy="2903758"/>
        </a:xfrm>
        <a:custGeom>
          <a:avLst/>
          <a:gdLst/>
          <a:ahLst/>
          <a:cxnLst/>
          <a:rect l="0" t="0" r="0" b="0"/>
          <a:pathLst>
            <a:path>
              <a:moveTo>
                <a:pt x="0" y="0"/>
              </a:moveTo>
              <a:lnTo>
                <a:pt x="0" y="2903758"/>
              </a:lnTo>
              <a:lnTo>
                <a:pt x="158727" y="290375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F320AF-A260-4967-99BA-5828220AE46D}">
      <dsp:nvSpPr>
        <dsp:cNvPr id="0" name=""/>
        <dsp:cNvSpPr/>
      </dsp:nvSpPr>
      <dsp:spPr>
        <a:xfrm>
          <a:off x="1532149" y="1505783"/>
          <a:ext cx="158727" cy="2279010"/>
        </a:xfrm>
        <a:custGeom>
          <a:avLst/>
          <a:gdLst/>
          <a:ahLst/>
          <a:cxnLst/>
          <a:rect l="0" t="0" r="0" b="0"/>
          <a:pathLst>
            <a:path>
              <a:moveTo>
                <a:pt x="0" y="0"/>
              </a:moveTo>
              <a:lnTo>
                <a:pt x="0" y="2279010"/>
              </a:lnTo>
              <a:lnTo>
                <a:pt x="158727" y="227901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505985-7B8A-40BE-B5AE-3F67B898711A}">
      <dsp:nvSpPr>
        <dsp:cNvPr id="0" name=""/>
        <dsp:cNvSpPr/>
      </dsp:nvSpPr>
      <dsp:spPr>
        <a:xfrm>
          <a:off x="1532149" y="1505783"/>
          <a:ext cx="158727" cy="1654262"/>
        </a:xfrm>
        <a:custGeom>
          <a:avLst/>
          <a:gdLst/>
          <a:ahLst/>
          <a:cxnLst/>
          <a:rect l="0" t="0" r="0" b="0"/>
          <a:pathLst>
            <a:path>
              <a:moveTo>
                <a:pt x="0" y="0"/>
              </a:moveTo>
              <a:lnTo>
                <a:pt x="0" y="1654262"/>
              </a:lnTo>
              <a:lnTo>
                <a:pt x="158727" y="165426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BEB3F7-78A7-47C1-9805-8FF0D88F9736}">
      <dsp:nvSpPr>
        <dsp:cNvPr id="0" name=""/>
        <dsp:cNvSpPr/>
      </dsp:nvSpPr>
      <dsp:spPr>
        <a:xfrm>
          <a:off x="1532149" y="1505783"/>
          <a:ext cx="158727" cy="1029514"/>
        </a:xfrm>
        <a:custGeom>
          <a:avLst/>
          <a:gdLst/>
          <a:ahLst/>
          <a:cxnLst/>
          <a:rect l="0" t="0" r="0" b="0"/>
          <a:pathLst>
            <a:path>
              <a:moveTo>
                <a:pt x="0" y="0"/>
              </a:moveTo>
              <a:lnTo>
                <a:pt x="0" y="1029514"/>
              </a:lnTo>
              <a:lnTo>
                <a:pt x="158727" y="10295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5CF565-F25A-4E63-A0F6-E87256D0A7E9}">
      <dsp:nvSpPr>
        <dsp:cNvPr id="0" name=""/>
        <dsp:cNvSpPr/>
      </dsp:nvSpPr>
      <dsp:spPr>
        <a:xfrm>
          <a:off x="1532149" y="1505783"/>
          <a:ext cx="158727" cy="404766"/>
        </a:xfrm>
        <a:custGeom>
          <a:avLst/>
          <a:gdLst/>
          <a:ahLst/>
          <a:cxnLst/>
          <a:rect l="0" t="0" r="0" b="0"/>
          <a:pathLst>
            <a:path>
              <a:moveTo>
                <a:pt x="0" y="0"/>
              </a:moveTo>
              <a:lnTo>
                <a:pt x="0" y="404766"/>
              </a:lnTo>
              <a:lnTo>
                <a:pt x="158727" y="40476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86ACD-2B8E-496A-8C3A-6FE1AE64D7ED}">
      <dsp:nvSpPr>
        <dsp:cNvPr id="0" name=""/>
        <dsp:cNvSpPr/>
      </dsp:nvSpPr>
      <dsp:spPr>
        <a:xfrm>
          <a:off x="1955422" y="717012"/>
          <a:ext cx="3920625" cy="184784"/>
        </a:xfrm>
        <a:custGeom>
          <a:avLst/>
          <a:gdLst/>
          <a:ahLst/>
          <a:cxnLst/>
          <a:rect l="0" t="0" r="0" b="0"/>
          <a:pathLst>
            <a:path>
              <a:moveTo>
                <a:pt x="3920625" y="0"/>
              </a:moveTo>
              <a:lnTo>
                <a:pt x="3920625" y="92392"/>
              </a:lnTo>
              <a:lnTo>
                <a:pt x="0" y="92392"/>
              </a:lnTo>
              <a:lnTo>
                <a:pt x="0" y="1847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0F3F3C-7E38-4F2A-80D6-768ECA49E4A3}">
      <dsp:nvSpPr>
        <dsp:cNvPr id="0" name=""/>
        <dsp:cNvSpPr/>
      </dsp:nvSpPr>
      <dsp:spPr>
        <a:xfrm>
          <a:off x="4843458" y="989"/>
          <a:ext cx="2065179" cy="7160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b="1" kern="1200" dirty="0" err="1"/>
            <a:t>Entertaining</a:t>
          </a:r>
          <a:r>
            <a:rPr lang="tr-TR" sz="1000" b="1" kern="1200" dirty="0"/>
            <a:t> </a:t>
          </a:r>
          <a:r>
            <a:rPr lang="tr-TR" sz="1000" b="1" kern="1200" dirty="0" err="1"/>
            <a:t>Day</a:t>
          </a:r>
          <a:r>
            <a:rPr lang="tr-TR" sz="1000" b="1" kern="1200" dirty="0"/>
            <a:t> in </a:t>
          </a:r>
          <a:r>
            <a:rPr lang="tr-TR" sz="1000" b="1" kern="1200" dirty="0" err="1"/>
            <a:t>Istanbul</a:t>
          </a:r>
          <a:endParaRPr lang="de-DE" sz="1000" b="1" kern="1200" dirty="0"/>
        </a:p>
      </dsp:txBody>
      <dsp:txXfrm>
        <a:off x="4843458" y="989"/>
        <a:ext cx="2065179" cy="716022"/>
      </dsp:txXfrm>
    </dsp:sp>
    <dsp:sp modelId="{2E01B6CE-1287-4C78-89A0-C0E8C195CADF}">
      <dsp:nvSpPr>
        <dsp:cNvPr id="0" name=""/>
        <dsp:cNvSpPr/>
      </dsp:nvSpPr>
      <dsp:spPr>
        <a:xfrm>
          <a:off x="1426331" y="901796"/>
          <a:ext cx="1058182" cy="60398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Event Place</a:t>
          </a:r>
          <a:endParaRPr lang="de-DE" sz="1000" kern="1200"/>
        </a:p>
      </dsp:txBody>
      <dsp:txXfrm>
        <a:off x="1426331" y="901796"/>
        <a:ext cx="1058182" cy="603986"/>
      </dsp:txXfrm>
    </dsp:sp>
    <dsp:sp modelId="{C52EB1C0-1F0E-4965-8F87-4EB1027CBCE1}">
      <dsp:nvSpPr>
        <dsp:cNvPr id="0" name=""/>
        <dsp:cNvSpPr/>
      </dsp:nvSpPr>
      <dsp:spPr>
        <a:xfrm>
          <a:off x="1690877" y="1690567"/>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Check Availability</a:t>
          </a:r>
          <a:endParaRPr lang="de-DE" sz="1000" kern="1200"/>
        </a:p>
      </dsp:txBody>
      <dsp:txXfrm>
        <a:off x="1690877" y="1690567"/>
        <a:ext cx="879926" cy="439963"/>
      </dsp:txXfrm>
    </dsp:sp>
    <dsp:sp modelId="{0374DE52-2D9F-4FBE-BE96-1573B8F4BFAD}">
      <dsp:nvSpPr>
        <dsp:cNvPr id="0" name=""/>
        <dsp:cNvSpPr/>
      </dsp:nvSpPr>
      <dsp:spPr>
        <a:xfrm>
          <a:off x="1690877" y="2315315"/>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dirty="0" err="1"/>
            <a:t>Make</a:t>
          </a:r>
          <a:r>
            <a:rPr lang="tr-TR" sz="1000" kern="1200" dirty="0"/>
            <a:t> </a:t>
          </a:r>
          <a:r>
            <a:rPr lang="tr-TR" sz="1000" kern="1200" dirty="0" err="1"/>
            <a:t>Reservation</a:t>
          </a:r>
          <a:endParaRPr lang="de-DE" sz="1000" kern="1200" dirty="0"/>
        </a:p>
      </dsp:txBody>
      <dsp:txXfrm>
        <a:off x="1690877" y="2315315"/>
        <a:ext cx="879926" cy="439963"/>
      </dsp:txXfrm>
    </dsp:sp>
    <dsp:sp modelId="{BDF8E1E4-85E0-4127-98FC-4E47B5388D6A}">
      <dsp:nvSpPr>
        <dsp:cNvPr id="0" name=""/>
        <dsp:cNvSpPr/>
      </dsp:nvSpPr>
      <dsp:spPr>
        <a:xfrm>
          <a:off x="1690877" y="2940063"/>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Layout Design</a:t>
          </a:r>
          <a:endParaRPr lang="de-DE" sz="1000" kern="1200"/>
        </a:p>
      </dsp:txBody>
      <dsp:txXfrm>
        <a:off x="1690877" y="2940063"/>
        <a:ext cx="879926" cy="439963"/>
      </dsp:txXfrm>
    </dsp:sp>
    <dsp:sp modelId="{29CEFABA-ED2F-497A-9192-597F44CF913B}">
      <dsp:nvSpPr>
        <dsp:cNvPr id="0" name=""/>
        <dsp:cNvSpPr/>
      </dsp:nvSpPr>
      <dsp:spPr>
        <a:xfrm>
          <a:off x="1690877" y="3564811"/>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Get tables and chairs</a:t>
          </a:r>
          <a:endParaRPr lang="de-DE" sz="1000" kern="1200"/>
        </a:p>
      </dsp:txBody>
      <dsp:txXfrm>
        <a:off x="1690877" y="3564811"/>
        <a:ext cx="879926" cy="439963"/>
      </dsp:txXfrm>
    </dsp:sp>
    <dsp:sp modelId="{A36F60F5-D985-4EC9-BB32-99E71AF5DAE5}">
      <dsp:nvSpPr>
        <dsp:cNvPr id="0" name=""/>
        <dsp:cNvSpPr/>
      </dsp:nvSpPr>
      <dsp:spPr>
        <a:xfrm>
          <a:off x="1690877" y="4189560"/>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Insurance</a:t>
          </a:r>
          <a:endParaRPr lang="de-DE" sz="1000" kern="1200"/>
        </a:p>
      </dsp:txBody>
      <dsp:txXfrm>
        <a:off x="1690877" y="4189560"/>
        <a:ext cx="879926" cy="439963"/>
      </dsp:txXfrm>
    </dsp:sp>
    <dsp:sp modelId="{B5715CB3-B66D-4D61-BA0A-286EF0BDDB2C}">
      <dsp:nvSpPr>
        <dsp:cNvPr id="0" name=""/>
        <dsp:cNvSpPr/>
      </dsp:nvSpPr>
      <dsp:spPr>
        <a:xfrm>
          <a:off x="1690877" y="4814308"/>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Parking Area Organization</a:t>
          </a:r>
          <a:endParaRPr lang="de-DE" sz="1000" kern="1200"/>
        </a:p>
      </dsp:txBody>
      <dsp:txXfrm>
        <a:off x="1690877" y="4814308"/>
        <a:ext cx="879926" cy="439963"/>
      </dsp:txXfrm>
    </dsp:sp>
    <dsp:sp modelId="{FF878456-0716-44FB-8B35-40F4B702D672}">
      <dsp:nvSpPr>
        <dsp:cNvPr id="0" name=""/>
        <dsp:cNvSpPr/>
      </dsp:nvSpPr>
      <dsp:spPr>
        <a:xfrm>
          <a:off x="1690877" y="5439056"/>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Security Check</a:t>
          </a:r>
          <a:endParaRPr lang="de-DE" sz="1000" kern="1200"/>
        </a:p>
      </dsp:txBody>
      <dsp:txXfrm>
        <a:off x="1690877" y="5439056"/>
        <a:ext cx="879926" cy="439963"/>
      </dsp:txXfrm>
    </dsp:sp>
    <dsp:sp modelId="{83E41C3C-9F70-4734-9AC5-69CB0B2BF3F6}">
      <dsp:nvSpPr>
        <dsp:cNvPr id="0" name=""/>
        <dsp:cNvSpPr/>
      </dsp:nvSpPr>
      <dsp:spPr>
        <a:xfrm>
          <a:off x="1690877" y="6063804"/>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Decorate</a:t>
          </a:r>
          <a:endParaRPr lang="de-DE" sz="1000" kern="1200"/>
        </a:p>
      </dsp:txBody>
      <dsp:txXfrm>
        <a:off x="1690877" y="6063804"/>
        <a:ext cx="879926" cy="439963"/>
      </dsp:txXfrm>
    </dsp:sp>
    <dsp:sp modelId="{5209A260-3627-41AF-B554-4B64E4DF9EEA}">
      <dsp:nvSpPr>
        <dsp:cNvPr id="0" name=""/>
        <dsp:cNvSpPr/>
      </dsp:nvSpPr>
      <dsp:spPr>
        <a:xfrm>
          <a:off x="3760601" y="901796"/>
          <a:ext cx="999324" cy="6326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Food and Drinks</a:t>
          </a:r>
          <a:endParaRPr lang="de-DE" sz="1000" kern="1200"/>
        </a:p>
      </dsp:txBody>
      <dsp:txXfrm>
        <a:off x="3760601" y="901796"/>
        <a:ext cx="999324" cy="632658"/>
      </dsp:txXfrm>
    </dsp:sp>
    <dsp:sp modelId="{DCB09793-00EE-4870-B816-AFF8A0FBBF90}">
      <dsp:nvSpPr>
        <dsp:cNvPr id="0" name=""/>
        <dsp:cNvSpPr/>
      </dsp:nvSpPr>
      <dsp:spPr>
        <a:xfrm>
          <a:off x="2755588" y="1719240"/>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Decide on Catering Menu</a:t>
          </a:r>
          <a:endParaRPr lang="de-DE" sz="1000" kern="1200"/>
        </a:p>
      </dsp:txBody>
      <dsp:txXfrm>
        <a:off x="2755588" y="1719240"/>
        <a:ext cx="879926" cy="439963"/>
      </dsp:txXfrm>
    </dsp:sp>
    <dsp:sp modelId="{F2ABFFF1-C155-4A14-B441-566FF0579E4D}">
      <dsp:nvSpPr>
        <dsp:cNvPr id="0" name=""/>
        <dsp:cNvSpPr/>
      </dsp:nvSpPr>
      <dsp:spPr>
        <a:xfrm>
          <a:off x="3820300" y="1719240"/>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Food and Drinks Order</a:t>
          </a:r>
          <a:endParaRPr lang="de-DE" sz="1000" kern="1200"/>
        </a:p>
      </dsp:txBody>
      <dsp:txXfrm>
        <a:off x="3820300" y="1719240"/>
        <a:ext cx="879926" cy="439963"/>
      </dsp:txXfrm>
    </dsp:sp>
    <dsp:sp modelId="{4D5AB48B-E3C2-435A-97D6-4108D0DF08E2}">
      <dsp:nvSpPr>
        <dsp:cNvPr id="0" name=""/>
        <dsp:cNvSpPr/>
      </dsp:nvSpPr>
      <dsp:spPr>
        <a:xfrm>
          <a:off x="4885011" y="1719240"/>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Bus Breakfast</a:t>
          </a:r>
          <a:endParaRPr lang="de-DE" sz="1000" kern="1200"/>
        </a:p>
      </dsp:txBody>
      <dsp:txXfrm>
        <a:off x="4885011" y="1719240"/>
        <a:ext cx="879926" cy="439963"/>
      </dsp:txXfrm>
    </dsp:sp>
    <dsp:sp modelId="{B90AC83A-BA73-4628-B96A-2CFE959A379D}">
      <dsp:nvSpPr>
        <dsp:cNvPr id="0" name=""/>
        <dsp:cNvSpPr/>
      </dsp:nvSpPr>
      <dsp:spPr>
        <a:xfrm>
          <a:off x="5104993" y="2343988"/>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Tea/Coffee Preparation</a:t>
          </a:r>
          <a:endParaRPr lang="de-DE" sz="1000" kern="1200"/>
        </a:p>
      </dsp:txBody>
      <dsp:txXfrm>
        <a:off x="5104993" y="2343988"/>
        <a:ext cx="879926" cy="439963"/>
      </dsp:txXfrm>
    </dsp:sp>
    <dsp:sp modelId="{DC0CC9F0-D67E-45DD-9C4E-9AA97945FAE7}">
      <dsp:nvSpPr>
        <dsp:cNvPr id="0" name=""/>
        <dsp:cNvSpPr/>
      </dsp:nvSpPr>
      <dsp:spPr>
        <a:xfrm>
          <a:off x="5104993" y="2968736"/>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Get Biscuits and Snacks</a:t>
          </a:r>
          <a:endParaRPr lang="de-DE" sz="1000" kern="1200"/>
        </a:p>
      </dsp:txBody>
      <dsp:txXfrm>
        <a:off x="5104993" y="2968736"/>
        <a:ext cx="879926" cy="439963"/>
      </dsp:txXfrm>
    </dsp:sp>
    <dsp:sp modelId="{EF6F9F49-7834-4364-8597-E24331255FA2}">
      <dsp:nvSpPr>
        <dsp:cNvPr id="0" name=""/>
        <dsp:cNvSpPr/>
      </dsp:nvSpPr>
      <dsp:spPr>
        <a:xfrm>
          <a:off x="5104993" y="3593484"/>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Get cups</a:t>
          </a:r>
          <a:endParaRPr lang="de-DE" sz="1000" kern="1200"/>
        </a:p>
      </dsp:txBody>
      <dsp:txXfrm>
        <a:off x="5104993" y="3593484"/>
        <a:ext cx="879926" cy="439963"/>
      </dsp:txXfrm>
    </dsp:sp>
    <dsp:sp modelId="{A61E5944-C78D-43EA-8DA4-91250C2CA07C}">
      <dsp:nvSpPr>
        <dsp:cNvPr id="0" name=""/>
        <dsp:cNvSpPr/>
      </dsp:nvSpPr>
      <dsp:spPr>
        <a:xfrm>
          <a:off x="5876762" y="901796"/>
          <a:ext cx="1171772" cy="60563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dirty="0" err="1"/>
            <a:t>Transportation</a:t>
          </a:r>
          <a:endParaRPr lang="de-DE" sz="1000" kern="1200" dirty="0"/>
        </a:p>
      </dsp:txBody>
      <dsp:txXfrm>
        <a:off x="5876762" y="901796"/>
        <a:ext cx="1171772" cy="605636"/>
      </dsp:txXfrm>
    </dsp:sp>
    <dsp:sp modelId="{29C758CE-E0C7-4AC8-B328-F2441908FB62}">
      <dsp:nvSpPr>
        <dsp:cNvPr id="0" name=""/>
        <dsp:cNvSpPr/>
      </dsp:nvSpPr>
      <dsp:spPr>
        <a:xfrm>
          <a:off x="6169705" y="1692217"/>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Rent Busses</a:t>
          </a:r>
          <a:endParaRPr lang="de-DE" sz="1000" kern="1200"/>
        </a:p>
      </dsp:txBody>
      <dsp:txXfrm>
        <a:off x="6169705" y="1692217"/>
        <a:ext cx="879926" cy="439963"/>
      </dsp:txXfrm>
    </dsp:sp>
    <dsp:sp modelId="{39802A8C-BC27-48B7-9074-10B83888C48C}">
      <dsp:nvSpPr>
        <dsp:cNvPr id="0" name=""/>
        <dsp:cNvSpPr/>
      </dsp:nvSpPr>
      <dsp:spPr>
        <a:xfrm>
          <a:off x="6169705" y="2316965"/>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Check Traffic Status</a:t>
          </a:r>
          <a:endParaRPr lang="de-DE" sz="1000" kern="1200"/>
        </a:p>
      </dsp:txBody>
      <dsp:txXfrm>
        <a:off x="6169705" y="2316965"/>
        <a:ext cx="879926" cy="439963"/>
      </dsp:txXfrm>
    </dsp:sp>
    <dsp:sp modelId="{D25203D5-B432-4A66-86AF-04653D3C5B16}">
      <dsp:nvSpPr>
        <dsp:cNvPr id="0" name=""/>
        <dsp:cNvSpPr/>
      </dsp:nvSpPr>
      <dsp:spPr>
        <a:xfrm>
          <a:off x="7762649" y="901796"/>
          <a:ext cx="888171" cy="5786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dirty="0" err="1"/>
            <a:t>Entertaintment</a:t>
          </a:r>
          <a:endParaRPr lang="de-DE" sz="1000" kern="1200" dirty="0"/>
        </a:p>
      </dsp:txBody>
      <dsp:txXfrm>
        <a:off x="7762649" y="901796"/>
        <a:ext cx="888171" cy="578617"/>
      </dsp:txXfrm>
    </dsp:sp>
    <dsp:sp modelId="{F2CFAB35-C439-4D06-B553-A385FAD9ADC2}">
      <dsp:nvSpPr>
        <dsp:cNvPr id="0" name=""/>
        <dsp:cNvSpPr/>
      </dsp:nvSpPr>
      <dsp:spPr>
        <a:xfrm>
          <a:off x="7234416" y="1665199"/>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Dj and Music</a:t>
          </a:r>
          <a:endParaRPr lang="de-DE" sz="1000" kern="1200"/>
        </a:p>
      </dsp:txBody>
      <dsp:txXfrm>
        <a:off x="7234416" y="1665199"/>
        <a:ext cx="879926" cy="439963"/>
      </dsp:txXfrm>
    </dsp:sp>
    <dsp:sp modelId="{3428D647-5D8C-439B-94BE-80EDA658ED03}">
      <dsp:nvSpPr>
        <dsp:cNvPr id="0" name=""/>
        <dsp:cNvSpPr/>
      </dsp:nvSpPr>
      <dsp:spPr>
        <a:xfrm>
          <a:off x="8299128" y="1665199"/>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Competition</a:t>
          </a:r>
          <a:endParaRPr lang="de-DE" sz="1000" kern="1200"/>
        </a:p>
      </dsp:txBody>
      <dsp:txXfrm>
        <a:off x="8299128" y="1665199"/>
        <a:ext cx="879926" cy="439963"/>
      </dsp:txXfrm>
    </dsp:sp>
    <dsp:sp modelId="{02BF11CB-D172-4316-B85A-25D9E6264996}">
      <dsp:nvSpPr>
        <dsp:cNvPr id="0" name=""/>
        <dsp:cNvSpPr/>
      </dsp:nvSpPr>
      <dsp:spPr>
        <a:xfrm>
          <a:off x="8519109" y="2289947"/>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Divide students into groups</a:t>
          </a:r>
          <a:endParaRPr lang="de-DE" sz="1000" kern="1200"/>
        </a:p>
      </dsp:txBody>
      <dsp:txXfrm>
        <a:off x="8519109" y="2289947"/>
        <a:ext cx="879926" cy="439963"/>
      </dsp:txXfrm>
    </dsp:sp>
    <dsp:sp modelId="{2DA1026E-E3A5-49C6-B7F8-9B47D1C25AF5}">
      <dsp:nvSpPr>
        <dsp:cNvPr id="0" name=""/>
        <dsp:cNvSpPr/>
      </dsp:nvSpPr>
      <dsp:spPr>
        <a:xfrm>
          <a:off x="8519109" y="2914695"/>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Karaoke preparation</a:t>
          </a:r>
          <a:endParaRPr lang="de-DE" sz="1000" kern="1200"/>
        </a:p>
      </dsp:txBody>
      <dsp:txXfrm>
        <a:off x="8519109" y="2914695"/>
        <a:ext cx="879926" cy="439963"/>
      </dsp:txXfrm>
    </dsp:sp>
    <dsp:sp modelId="{A7115773-DD6F-4F8A-9281-60BBC0166D28}">
      <dsp:nvSpPr>
        <dsp:cNvPr id="0" name=""/>
        <dsp:cNvSpPr/>
      </dsp:nvSpPr>
      <dsp:spPr>
        <a:xfrm>
          <a:off x="8519109" y="3539443"/>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General knowledge question</a:t>
          </a:r>
          <a:endParaRPr lang="de-DE" sz="1000" kern="1200"/>
        </a:p>
      </dsp:txBody>
      <dsp:txXfrm>
        <a:off x="8519109" y="3539443"/>
        <a:ext cx="879926" cy="439963"/>
      </dsp:txXfrm>
    </dsp:sp>
    <dsp:sp modelId="{0BBA0670-DCD1-4BD8-8794-7742F0750251}">
      <dsp:nvSpPr>
        <dsp:cNvPr id="0" name=""/>
        <dsp:cNvSpPr/>
      </dsp:nvSpPr>
      <dsp:spPr>
        <a:xfrm>
          <a:off x="8519109" y="4164191"/>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Dancing Competition </a:t>
          </a:r>
          <a:endParaRPr lang="de-DE" sz="1000" kern="1200"/>
        </a:p>
      </dsp:txBody>
      <dsp:txXfrm>
        <a:off x="8519109" y="4164191"/>
        <a:ext cx="879926" cy="439963"/>
      </dsp:txXfrm>
    </dsp:sp>
    <dsp:sp modelId="{D6401523-40C9-40E8-A234-5B566032A8F4}">
      <dsp:nvSpPr>
        <dsp:cNvPr id="0" name=""/>
        <dsp:cNvSpPr/>
      </dsp:nvSpPr>
      <dsp:spPr>
        <a:xfrm>
          <a:off x="8519109" y="4788939"/>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Kahoot competition</a:t>
          </a:r>
          <a:endParaRPr lang="de-DE" sz="1000" kern="1200"/>
        </a:p>
      </dsp:txBody>
      <dsp:txXfrm>
        <a:off x="8519109" y="4788939"/>
        <a:ext cx="879926" cy="439963"/>
      </dsp:txXfrm>
    </dsp:sp>
    <dsp:sp modelId="{4F14EF68-08CF-4AD0-B7A2-7987CE35FE2E}">
      <dsp:nvSpPr>
        <dsp:cNvPr id="0" name=""/>
        <dsp:cNvSpPr/>
      </dsp:nvSpPr>
      <dsp:spPr>
        <a:xfrm>
          <a:off x="8519109" y="5413687"/>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Prize for the winners</a:t>
          </a:r>
          <a:endParaRPr lang="de-DE" sz="1000" kern="1200"/>
        </a:p>
      </dsp:txBody>
      <dsp:txXfrm>
        <a:off x="8519109" y="5413687"/>
        <a:ext cx="879926" cy="439963"/>
      </dsp:txXfrm>
    </dsp:sp>
    <dsp:sp modelId="{54070F63-044A-4B87-9389-A1AB624FE570}">
      <dsp:nvSpPr>
        <dsp:cNvPr id="0" name=""/>
        <dsp:cNvSpPr/>
      </dsp:nvSpPr>
      <dsp:spPr>
        <a:xfrm>
          <a:off x="9336506" y="901796"/>
          <a:ext cx="989257" cy="60527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dirty="0" err="1"/>
            <a:t>Invitations</a:t>
          </a:r>
          <a:endParaRPr lang="de-DE" sz="1000" kern="1200" dirty="0"/>
        </a:p>
      </dsp:txBody>
      <dsp:txXfrm>
        <a:off x="9336506" y="901796"/>
        <a:ext cx="989257" cy="605270"/>
      </dsp:txXfrm>
    </dsp:sp>
    <dsp:sp modelId="{A328A232-0416-4774-A8FD-A0F849C0B4FB}">
      <dsp:nvSpPr>
        <dsp:cNvPr id="0" name=""/>
        <dsp:cNvSpPr/>
      </dsp:nvSpPr>
      <dsp:spPr>
        <a:xfrm>
          <a:off x="9583821" y="1691852"/>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dirty="0" err="1"/>
            <a:t>Send</a:t>
          </a:r>
          <a:r>
            <a:rPr lang="tr-TR" sz="1000" kern="1200" dirty="0"/>
            <a:t> </a:t>
          </a:r>
          <a:r>
            <a:rPr lang="tr-TR" sz="1000" kern="1200" dirty="0" err="1"/>
            <a:t>invitations</a:t>
          </a:r>
          <a:r>
            <a:rPr lang="tr-TR" sz="1000" kern="1200" dirty="0"/>
            <a:t> e-</a:t>
          </a:r>
          <a:r>
            <a:rPr lang="tr-TR" sz="1000" kern="1200" dirty="0" err="1"/>
            <a:t>mails</a:t>
          </a:r>
          <a:endParaRPr lang="de-DE" sz="1000" kern="1200" dirty="0"/>
        </a:p>
      </dsp:txBody>
      <dsp:txXfrm>
        <a:off x="9583821" y="1691852"/>
        <a:ext cx="879926" cy="439963"/>
      </dsp:txXfrm>
    </dsp:sp>
    <dsp:sp modelId="{BCD8F89A-F27F-4B90-AC2B-F8FF1165F32A}">
      <dsp:nvSpPr>
        <dsp:cNvPr id="0" name=""/>
        <dsp:cNvSpPr/>
      </dsp:nvSpPr>
      <dsp:spPr>
        <a:xfrm>
          <a:off x="9583821" y="2316600"/>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Announce on cats </a:t>
          </a:r>
          <a:endParaRPr lang="de-DE" sz="1000" kern="1200"/>
        </a:p>
      </dsp:txBody>
      <dsp:txXfrm>
        <a:off x="9583821" y="2316600"/>
        <a:ext cx="879926" cy="439963"/>
      </dsp:txXfrm>
    </dsp:sp>
    <dsp:sp modelId="{55CC269C-C7E2-4B60-A046-27CEFB7A3B32}">
      <dsp:nvSpPr>
        <dsp:cNvPr id="0" name=""/>
        <dsp:cNvSpPr/>
      </dsp:nvSpPr>
      <dsp:spPr>
        <a:xfrm>
          <a:off x="9583821" y="2941348"/>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Announce on IKU social media account </a:t>
          </a:r>
          <a:endParaRPr lang="de-DE" sz="1000" kern="1200"/>
        </a:p>
      </dsp:txBody>
      <dsp:txXfrm>
        <a:off x="9583821" y="2941348"/>
        <a:ext cx="879926" cy="439963"/>
      </dsp:txXfrm>
    </dsp:sp>
    <dsp:sp modelId="{E7C38432-161C-43EE-95E3-22E1A712291F}">
      <dsp:nvSpPr>
        <dsp:cNvPr id="0" name=""/>
        <dsp:cNvSpPr/>
      </dsp:nvSpPr>
      <dsp:spPr>
        <a:xfrm>
          <a:off x="9583821" y="3566096"/>
          <a:ext cx="879926" cy="439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tr-TR" sz="1000" kern="1200"/>
            <a:t>Make a WP group </a:t>
          </a:r>
          <a:endParaRPr lang="de-DE" sz="1000" kern="1200"/>
        </a:p>
      </dsp:txBody>
      <dsp:txXfrm>
        <a:off x="9583821" y="3566096"/>
        <a:ext cx="879926" cy="4399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0A000-9DF7-4333-AF9E-FAA9D3E4E7E8}" type="datetimeFigureOut">
              <a:rPr lang="en-US" smtClean="0"/>
              <a:t>12/9/2021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F1C8F-7171-4450-BAE3-61FA642288B0}" type="slidenum">
              <a:rPr lang="en-US" smtClean="0"/>
              <a:t>‹#›</a:t>
            </a:fld>
            <a:endParaRPr lang="en-US"/>
          </a:p>
        </p:txBody>
      </p:sp>
    </p:spTree>
    <p:extLst>
      <p:ext uri="{BB962C8B-B14F-4D97-AF65-F5344CB8AC3E}">
        <p14:creationId xmlns:p14="http://schemas.microsoft.com/office/powerpoint/2010/main" val="182619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Emre</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a:t>
            </a:fld>
            <a:endParaRPr lang="en-US"/>
          </a:p>
        </p:txBody>
      </p:sp>
    </p:spTree>
    <p:extLst>
      <p:ext uri="{BB962C8B-B14F-4D97-AF65-F5344CB8AC3E}">
        <p14:creationId xmlns:p14="http://schemas.microsoft.com/office/powerpoint/2010/main" val="319360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Aleyna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10</a:t>
            </a:fld>
            <a:endParaRPr lang="en-US"/>
          </a:p>
        </p:txBody>
      </p:sp>
    </p:spTree>
    <p:extLst>
      <p:ext uri="{BB962C8B-B14F-4D97-AF65-F5344CB8AC3E}">
        <p14:creationId xmlns:p14="http://schemas.microsoft.com/office/powerpoint/2010/main" val="4075318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Naira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11</a:t>
            </a:fld>
            <a:endParaRPr lang="en-US"/>
          </a:p>
        </p:txBody>
      </p:sp>
    </p:spTree>
    <p:extLst>
      <p:ext uri="{BB962C8B-B14F-4D97-AF65-F5344CB8AC3E}">
        <p14:creationId xmlns:p14="http://schemas.microsoft.com/office/powerpoint/2010/main" val="3169232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Naira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12</a:t>
            </a:fld>
            <a:endParaRPr lang="en-US"/>
          </a:p>
        </p:txBody>
      </p:sp>
    </p:spTree>
    <p:extLst>
      <p:ext uri="{BB962C8B-B14F-4D97-AF65-F5344CB8AC3E}">
        <p14:creationId xmlns:p14="http://schemas.microsoft.com/office/powerpoint/2010/main" val="339137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Naira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13</a:t>
            </a:fld>
            <a:endParaRPr lang="en-US"/>
          </a:p>
        </p:txBody>
      </p:sp>
    </p:spTree>
    <p:extLst>
      <p:ext uri="{BB962C8B-B14F-4D97-AF65-F5344CB8AC3E}">
        <p14:creationId xmlns:p14="http://schemas.microsoft.com/office/powerpoint/2010/main" val="3454774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Hamza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14</a:t>
            </a:fld>
            <a:endParaRPr lang="en-US"/>
          </a:p>
        </p:txBody>
      </p:sp>
    </p:spTree>
    <p:extLst>
      <p:ext uri="{BB962C8B-B14F-4D97-AF65-F5344CB8AC3E}">
        <p14:creationId xmlns:p14="http://schemas.microsoft.com/office/powerpoint/2010/main" val="2082483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Hamza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15</a:t>
            </a:fld>
            <a:endParaRPr lang="en-US"/>
          </a:p>
        </p:txBody>
      </p:sp>
    </p:spTree>
    <p:extLst>
      <p:ext uri="{BB962C8B-B14F-4D97-AF65-F5344CB8AC3E}">
        <p14:creationId xmlns:p14="http://schemas.microsoft.com/office/powerpoint/2010/main" val="9472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Hamza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16</a:t>
            </a:fld>
            <a:endParaRPr lang="en-US"/>
          </a:p>
        </p:txBody>
      </p:sp>
    </p:spTree>
    <p:extLst>
      <p:ext uri="{BB962C8B-B14F-4D97-AF65-F5344CB8AC3E}">
        <p14:creationId xmlns:p14="http://schemas.microsoft.com/office/powerpoint/2010/main" val="3956716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Mesut</a:t>
            </a:r>
          </a:p>
          <a:p>
            <a:endParaRPr lang="en-US" dirty="0"/>
          </a:p>
        </p:txBody>
      </p:sp>
      <p:sp>
        <p:nvSpPr>
          <p:cNvPr id="4" name="Slayt Numarası Yer Tutucusu 3"/>
          <p:cNvSpPr>
            <a:spLocks noGrp="1"/>
          </p:cNvSpPr>
          <p:nvPr>
            <p:ph type="sldNum" sz="quarter" idx="5"/>
          </p:nvPr>
        </p:nvSpPr>
        <p:spPr/>
        <p:txBody>
          <a:bodyPr/>
          <a:lstStyle/>
          <a:p>
            <a:fld id="{AFCF1C8F-7171-4450-BAE3-61FA642288B0}" type="slidenum">
              <a:rPr lang="en-US" smtClean="0"/>
              <a:t>17</a:t>
            </a:fld>
            <a:endParaRPr lang="en-US"/>
          </a:p>
        </p:txBody>
      </p:sp>
    </p:spTree>
    <p:extLst>
      <p:ext uri="{BB962C8B-B14F-4D97-AF65-F5344CB8AC3E}">
        <p14:creationId xmlns:p14="http://schemas.microsoft.com/office/powerpoint/2010/main" val="2813343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Mesut</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18</a:t>
            </a:fld>
            <a:endParaRPr lang="en-US"/>
          </a:p>
        </p:txBody>
      </p:sp>
    </p:spTree>
    <p:extLst>
      <p:ext uri="{BB962C8B-B14F-4D97-AF65-F5344CB8AC3E}">
        <p14:creationId xmlns:p14="http://schemas.microsoft.com/office/powerpoint/2010/main" val="1852152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Fardus</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19</a:t>
            </a:fld>
            <a:endParaRPr lang="en-US"/>
          </a:p>
        </p:txBody>
      </p:sp>
    </p:spTree>
    <p:extLst>
      <p:ext uri="{BB962C8B-B14F-4D97-AF65-F5344CB8AC3E}">
        <p14:creationId xmlns:p14="http://schemas.microsoft.com/office/powerpoint/2010/main" val="48779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Emre</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2</a:t>
            </a:fld>
            <a:endParaRPr lang="en-US"/>
          </a:p>
        </p:txBody>
      </p:sp>
    </p:spTree>
    <p:extLst>
      <p:ext uri="{BB962C8B-B14F-4D97-AF65-F5344CB8AC3E}">
        <p14:creationId xmlns:p14="http://schemas.microsoft.com/office/powerpoint/2010/main" val="1254945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Fardus</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20</a:t>
            </a:fld>
            <a:endParaRPr lang="en-US"/>
          </a:p>
        </p:txBody>
      </p:sp>
    </p:spTree>
    <p:extLst>
      <p:ext uri="{BB962C8B-B14F-4D97-AF65-F5344CB8AC3E}">
        <p14:creationId xmlns:p14="http://schemas.microsoft.com/office/powerpoint/2010/main" val="2582364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Sarah</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21</a:t>
            </a:fld>
            <a:endParaRPr lang="en-US"/>
          </a:p>
        </p:txBody>
      </p:sp>
    </p:spTree>
    <p:extLst>
      <p:ext uri="{BB962C8B-B14F-4D97-AF65-F5344CB8AC3E}">
        <p14:creationId xmlns:p14="http://schemas.microsoft.com/office/powerpoint/2010/main" val="3953354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Sarah</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22</a:t>
            </a:fld>
            <a:endParaRPr lang="en-US"/>
          </a:p>
        </p:txBody>
      </p:sp>
    </p:spTree>
    <p:extLst>
      <p:ext uri="{BB962C8B-B14F-4D97-AF65-F5344CB8AC3E}">
        <p14:creationId xmlns:p14="http://schemas.microsoft.com/office/powerpoint/2010/main" val="80862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Emre</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3</a:t>
            </a:fld>
            <a:endParaRPr lang="en-US"/>
          </a:p>
        </p:txBody>
      </p:sp>
    </p:spTree>
    <p:extLst>
      <p:ext uri="{BB962C8B-B14F-4D97-AF65-F5344CB8AC3E}">
        <p14:creationId xmlns:p14="http://schemas.microsoft.com/office/powerpoint/2010/main" val="197205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Emre</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4</a:t>
            </a:fld>
            <a:endParaRPr lang="en-US"/>
          </a:p>
        </p:txBody>
      </p:sp>
    </p:spTree>
    <p:extLst>
      <p:ext uri="{BB962C8B-B14F-4D97-AF65-F5344CB8AC3E}">
        <p14:creationId xmlns:p14="http://schemas.microsoft.com/office/powerpoint/2010/main" val="3614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Nilay</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5</a:t>
            </a:fld>
            <a:endParaRPr lang="en-US"/>
          </a:p>
        </p:txBody>
      </p:sp>
    </p:spTree>
    <p:extLst>
      <p:ext uri="{BB962C8B-B14F-4D97-AF65-F5344CB8AC3E}">
        <p14:creationId xmlns:p14="http://schemas.microsoft.com/office/powerpoint/2010/main" val="3759875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Nilay</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6</a:t>
            </a:fld>
            <a:endParaRPr lang="en-US"/>
          </a:p>
        </p:txBody>
      </p:sp>
    </p:spTree>
    <p:extLst>
      <p:ext uri="{BB962C8B-B14F-4D97-AF65-F5344CB8AC3E}">
        <p14:creationId xmlns:p14="http://schemas.microsoft.com/office/powerpoint/2010/main" val="88040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Nilay	</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7</a:t>
            </a:fld>
            <a:endParaRPr lang="en-US"/>
          </a:p>
        </p:txBody>
      </p:sp>
    </p:spTree>
    <p:extLst>
      <p:ext uri="{BB962C8B-B14F-4D97-AF65-F5344CB8AC3E}">
        <p14:creationId xmlns:p14="http://schemas.microsoft.com/office/powerpoint/2010/main" val="339029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Nilay</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8</a:t>
            </a:fld>
            <a:endParaRPr lang="en-US"/>
          </a:p>
        </p:txBody>
      </p:sp>
    </p:spTree>
    <p:extLst>
      <p:ext uri="{BB962C8B-B14F-4D97-AF65-F5344CB8AC3E}">
        <p14:creationId xmlns:p14="http://schemas.microsoft.com/office/powerpoint/2010/main" val="50748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Aleyna</a:t>
            </a:r>
            <a:endParaRPr lang="en-US" dirty="0"/>
          </a:p>
        </p:txBody>
      </p:sp>
      <p:sp>
        <p:nvSpPr>
          <p:cNvPr id="4" name="Slide Number Placeholder 3"/>
          <p:cNvSpPr>
            <a:spLocks noGrp="1"/>
          </p:cNvSpPr>
          <p:nvPr>
            <p:ph type="sldNum" sz="quarter" idx="10"/>
          </p:nvPr>
        </p:nvSpPr>
        <p:spPr/>
        <p:txBody>
          <a:bodyPr/>
          <a:lstStyle/>
          <a:p>
            <a:fld id="{AFCF1C8F-7171-4450-BAE3-61FA642288B0}" type="slidenum">
              <a:rPr lang="en-US" smtClean="0"/>
              <a:t>9</a:t>
            </a:fld>
            <a:endParaRPr lang="en-US"/>
          </a:p>
        </p:txBody>
      </p:sp>
    </p:spTree>
    <p:extLst>
      <p:ext uri="{BB962C8B-B14F-4D97-AF65-F5344CB8AC3E}">
        <p14:creationId xmlns:p14="http://schemas.microsoft.com/office/powerpoint/2010/main" val="332484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CC82D8-C8C2-4B1F-A518-B64ECBABF11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14958876-D4DF-4960-8360-617BA56E4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6A641409-C24F-4187-A090-E582CE8EB514}"/>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640534B1-23C0-4B3E-8317-3C95F290B291}"/>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B54811E2-A0DC-4EC4-ACFD-7BB06B3BF492}"/>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28592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86D565-E35B-463E-9C0C-C97A6D14303C}"/>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FB59540B-287A-4901-8103-8ADCC5F9B75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048A9914-22D7-46F7-8610-A48315479D09}"/>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E32D44D2-F563-47A8-AEEB-2AF1173DE7B9}"/>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A9B59902-A00E-4ABC-9E48-ACB31FDB479E}"/>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422185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38A448E-2A58-4DA5-98DC-0563603BA02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12FE9642-0D66-4698-821D-94A0C35C622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9D771EED-2BB5-43E6-BBBD-44D7EC6102E8}"/>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E5CFFC03-B8A5-41FB-9F23-1CED5CB94FAC}"/>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2D466987-C4D5-4983-9344-5825669262F4}"/>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4248388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198E8F-0565-404B-A6D9-A3F03F9F0E32}"/>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27973D6A-7D3E-466D-81D0-4F0C9E5D997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E83EE681-047F-4498-A169-D3E046400AFF}"/>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89279E71-ACB8-41C6-B09A-960589933852}"/>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4E615CE3-D1FE-47EE-9B09-A9630B710399}"/>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2378400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3C0E07-004A-421C-AC8D-BDF2326C3D34}"/>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5BC805F4-B405-4E9A-968D-682DE4C3B9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CBA0BE3-B4F0-424F-B09A-949CCD16FB99}"/>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1F754188-62E3-4D33-8EFF-6E29542F3EC9}"/>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D86BDBCC-E2E9-43B7-9148-CB8998DC6005}"/>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100777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7A4C76-D038-41CA-911D-27DF46840EB4}"/>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58172B3D-E0D8-45BE-8DF7-5B42367DFCA9}"/>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8D197F45-156A-44F4-B42C-FFB0BC3EF762}"/>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59588115-0A44-4114-B995-85360BC51A06}"/>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6" name="Alt Bilgi Yer Tutucusu 5">
            <a:extLst>
              <a:ext uri="{FF2B5EF4-FFF2-40B4-BE49-F238E27FC236}">
                <a16:creationId xmlns:a16="http://schemas.microsoft.com/office/drawing/2014/main" id="{3428120C-21D6-4CC7-8C14-3E061748C895}"/>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9AFF9ED1-23F1-4C74-941A-BBB90A5451FE}"/>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2993185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F74E65-8A8A-4D88-91D3-64096279F2C5}"/>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6F8A7BE2-08D9-49C2-98AE-8802FD4FB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3BD492E-B2D8-4EF6-9BB5-B0DF2146AF8C}"/>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46B895AF-8D79-41D5-A13D-6648D67DBA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1ADF323-EB52-4374-A96B-709FC8F0188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03AF9E09-F162-47C7-8E37-3049AA8E9DB7}"/>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8" name="Alt Bilgi Yer Tutucusu 7">
            <a:extLst>
              <a:ext uri="{FF2B5EF4-FFF2-40B4-BE49-F238E27FC236}">
                <a16:creationId xmlns:a16="http://schemas.microsoft.com/office/drawing/2014/main" id="{3989D014-68BC-4F81-B66F-ECFFEC2A4ED6}"/>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B5211276-04BF-4E7F-8C8A-47851D8DAB39}"/>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101132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A7A95E-9A8C-4603-AC52-FE787D82F145}"/>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8E060AC7-C6E8-47C1-9596-4F2C733C10AB}"/>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4" name="Alt Bilgi Yer Tutucusu 3">
            <a:extLst>
              <a:ext uri="{FF2B5EF4-FFF2-40B4-BE49-F238E27FC236}">
                <a16:creationId xmlns:a16="http://schemas.microsoft.com/office/drawing/2014/main" id="{157347EB-BBA4-46FA-9BAD-BD08014053B0}"/>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E58E1447-613E-4416-B674-8DB6375973E4}"/>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269801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242D6D8-6A96-4B73-8CA8-1A1BC4AB255E}"/>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3" name="Alt Bilgi Yer Tutucusu 2">
            <a:extLst>
              <a:ext uri="{FF2B5EF4-FFF2-40B4-BE49-F238E27FC236}">
                <a16:creationId xmlns:a16="http://schemas.microsoft.com/office/drawing/2014/main" id="{5617E395-54B7-46AF-A5F9-97B988C203B8}"/>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10D60076-71EB-4C64-AD73-276412DE33F9}"/>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1359098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DE072F-61AA-4F0B-AF70-22B12A3EB65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60F8D404-0C1F-4499-B982-03B29FF78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DB0DE364-AA51-4F9C-B36D-E4CB4F47E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C83A8AA-06BC-4372-AF86-D38AA3957BD0}"/>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6" name="Alt Bilgi Yer Tutucusu 5">
            <a:extLst>
              <a:ext uri="{FF2B5EF4-FFF2-40B4-BE49-F238E27FC236}">
                <a16:creationId xmlns:a16="http://schemas.microsoft.com/office/drawing/2014/main" id="{EE5B4CF1-4B73-47B9-A212-A6A6ADA80567}"/>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A42F0C76-436E-4592-ACAD-1C6B3E7261C9}"/>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25198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5ACC52-C707-441D-9530-8598270C51F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F46A3C28-472A-4968-B0B8-D9404BDCD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21B369E8-CD18-4461-931D-05A5FCD4A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706C85D-BA50-45B8-8ED8-579EEB1178BF}"/>
              </a:ext>
            </a:extLst>
          </p:cNvPr>
          <p:cNvSpPr>
            <a:spLocks noGrp="1"/>
          </p:cNvSpPr>
          <p:nvPr>
            <p:ph type="dt" sz="half" idx="10"/>
          </p:nvPr>
        </p:nvSpPr>
        <p:spPr/>
        <p:txBody>
          <a:bodyPr/>
          <a:lstStyle/>
          <a:p>
            <a:fld id="{ED060AC2-4BD3-48A2-8905-F5FA2F4C643E}" type="datetimeFigureOut">
              <a:rPr lang="en-US" smtClean="0"/>
              <a:t>12/9/2021</a:t>
            </a:fld>
            <a:endParaRPr lang="en-US"/>
          </a:p>
        </p:txBody>
      </p:sp>
      <p:sp>
        <p:nvSpPr>
          <p:cNvPr id="6" name="Alt Bilgi Yer Tutucusu 5">
            <a:extLst>
              <a:ext uri="{FF2B5EF4-FFF2-40B4-BE49-F238E27FC236}">
                <a16:creationId xmlns:a16="http://schemas.microsoft.com/office/drawing/2014/main" id="{AB1CD3A0-1649-427E-B766-ABF42FD0686C}"/>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B03B58DB-0762-4C52-B5FA-02E61A201332}"/>
              </a:ext>
            </a:extLst>
          </p:cNvPr>
          <p:cNvSpPr>
            <a:spLocks noGrp="1"/>
          </p:cNvSpPr>
          <p:nvPr>
            <p:ph type="sldNum" sz="quarter" idx="12"/>
          </p:nvPr>
        </p:nvSpPr>
        <p:spPr/>
        <p:txBody>
          <a:bodyPr/>
          <a:lstStyle/>
          <a:p>
            <a:fld id="{AA7FA264-9327-4380-8A75-35B831DD157A}" type="slidenum">
              <a:rPr lang="en-US" smtClean="0"/>
              <a:t>‹#›</a:t>
            </a:fld>
            <a:endParaRPr lang="en-US"/>
          </a:p>
        </p:txBody>
      </p:sp>
    </p:spTree>
    <p:extLst>
      <p:ext uri="{BB962C8B-B14F-4D97-AF65-F5344CB8AC3E}">
        <p14:creationId xmlns:p14="http://schemas.microsoft.com/office/powerpoint/2010/main" val="529429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66AAB5F-D753-4E3F-81B1-692A90F6E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45323F7B-E391-498F-8FDB-3A89228CD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E15BB25D-8BC9-4A2A-AA3F-40D88B061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60AC2-4BD3-48A2-8905-F5FA2F4C643E}" type="datetimeFigureOut">
              <a:rPr lang="en-US" smtClean="0"/>
              <a:t>12/9/2021</a:t>
            </a:fld>
            <a:endParaRPr lang="en-US"/>
          </a:p>
        </p:txBody>
      </p:sp>
      <p:sp>
        <p:nvSpPr>
          <p:cNvPr id="5" name="Alt Bilgi Yer Tutucusu 4">
            <a:extLst>
              <a:ext uri="{FF2B5EF4-FFF2-40B4-BE49-F238E27FC236}">
                <a16:creationId xmlns:a16="http://schemas.microsoft.com/office/drawing/2014/main" id="{27C08B76-5587-403E-A16E-6A3D43DF6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74FB1A75-B315-49C9-B37A-13BD103B0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FA264-9327-4380-8A75-35B831DD157A}" type="slidenum">
              <a:rPr lang="en-US" smtClean="0"/>
              <a:t>‹#›</a:t>
            </a:fld>
            <a:endParaRPr lang="en-US"/>
          </a:p>
        </p:txBody>
      </p:sp>
    </p:spTree>
    <p:extLst>
      <p:ext uri="{BB962C8B-B14F-4D97-AF65-F5344CB8AC3E}">
        <p14:creationId xmlns:p14="http://schemas.microsoft.com/office/powerpoint/2010/main" val="51436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3.jpe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hyperlink" Target="3_before.m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3_after.mp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3_after.m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58F8E8-3D09-4D91-B20D-A6874F2A2688}"/>
              </a:ext>
            </a:extLst>
          </p:cNvPr>
          <p:cNvSpPr>
            <a:spLocks noGrp="1"/>
          </p:cNvSpPr>
          <p:nvPr>
            <p:ph type="title"/>
          </p:nvPr>
        </p:nvSpPr>
        <p:spPr/>
        <p:txBody>
          <a:bodyPr/>
          <a:lstStyle/>
          <a:p>
            <a:endParaRPr lang="en-US"/>
          </a:p>
        </p:txBody>
      </p:sp>
      <p:pic>
        <p:nvPicPr>
          <p:cNvPr id="5" name="İçerik Yer Tutucusu 4">
            <a:extLst>
              <a:ext uri="{FF2B5EF4-FFF2-40B4-BE49-F238E27FC236}">
                <a16:creationId xmlns:a16="http://schemas.microsoft.com/office/drawing/2014/main" id="{5F8308DA-D670-435F-85AA-4B20C2824954}"/>
              </a:ext>
            </a:extLst>
          </p:cNvPr>
          <p:cNvPicPr>
            <a:picLocks noGrp="1" noChangeAspect="1"/>
          </p:cNvPicPr>
          <p:nvPr>
            <p:ph idx="1"/>
          </p:nvPr>
        </p:nvPicPr>
        <p:blipFill rotWithShape="1">
          <a:blip r:embed="rId3"/>
          <a:srcRect r="444"/>
          <a:stretch/>
        </p:blipFill>
        <p:spPr>
          <a:xfrm>
            <a:off x="21150" y="-1"/>
            <a:ext cx="12170849" cy="6858001"/>
          </a:xfrm>
          <a:prstGeom prst="rect">
            <a:avLst/>
          </a:prstGeom>
        </p:spPr>
      </p:pic>
      <p:sp>
        <p:nvSpPr>
          <p:cNvPr id="7" name="Oval 6">
            <a:extLst>
              <a:ext uri="{FF2B5EF4-FFF2-40B4-BE49-F238E27FC236}">
                <a16:creationId xmlns:a16="http://schemas.microsoft.com/office/drawing/2014/main" id="{90353AA8-23FB-4166-9B26-AFE4D733254B}"/>
              </a:ext>
            </a:extLst>
          </p:cNvPr>
          <p:cNvSpPr/>
          <p:nvPr/>
        </p:nvSpPr>
        <p:spPr>
          <a:xfrm>
            <a:off x="8018585" y="2926080"/>
            <a:ext cx="4968192" cy="44939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633F71B9-AD4C-4887-9B63-F4B5799B0B92}"/>
              </a:ext>
            </a:extLst>
          </p:cNvPr>
          <p:cNvGraphicFramePr>
            <a:graphicFrameLocks noGrp="1"/>
          </p:cNvGraphicFramePr>
          <p:nvPr>
            <p:extLst>
              <p:ext uri="{D42A27DB-BD31-4B8C-83A1-F6EECF244321}">
                <p14:modId xmlns:p14="http://schemas.microsoft.com/office/powerpoint/2010/main" val="3727135068"/>
              </p:ext>
            </p:extLst>
          </p:nvPr>
        </p:nvGraphicFramePr>
        <p:xfrm>
          <a:off x="8784796" y="3291840"/>
          <a:ext cx="3979482" cy="3291840"/>
        </p:xfrm>
        <a:graphic>
          <a:graphicData uri="http://schemas.openxmlformats.org/drawingml/2006/table">
            <a:tbl>
              <a:tblPr firstRow="1" bandRow="1">
                <a:tableStyleId>{2D5ABB26-0587-4C30-8999-92F81FD0307C}</a:tableStyleId>
              </a:tblPr>
              <a:tblGrid>
                <a:gridCol w="1989741">
                  <a:extLst>
                    <a:ext uri="{9D8B030D-6E8A-4147-A177-3AD203B41FA5}">
                      <a16:colId xmlns:a16="http://schemas.microsoft.com/office/drawing/2014/main" val="3060506529"/>
                    </a:ext>
                  </a:extLst>
                </a:gridCol>
                <a:gridCol w="1989741">
                  <a:extLst>
                    <a:ext uri="{9D8B030D-6E8A-4147-A177-3AD203B41FA5}">
                      <a16:colId xmlns:a16="http://schemas.microsoft.com/office/drawing/2014/main" val="1149300086"/>
                    </a:ext>
                  </a:extLst>
                </a:gridCol>
              </a:tblGrid>
              <a:tr h="240180">
                <a:tc gridSpan="2">
                  <a:txBody>
                    <a:bodyPr/>
                    <a:lstStyle/>
                    <a:p>
                      <a:pPr algn="ctr"/>
                      <a:endParaRPr lang="en-US" dirty="0">
                        <a:solidFill>
                          <a:schemeClr val="tx1"/>
                        </a:solidFill>
                      </a:endParaRPr>
                    </a:p>
                  </a:txBody>
                  <a:tcPr/>
                </a:tc>
                <a:tc hMerge="1">
                  <a:txBody>
                    <a:bodyPr/>
                    <a:lstStyle/>
                    <a:p>
                      <a:endParaRPr lang="en-US" dirty="0"/>
                    </a:p>
                  </a:txBody>
                  <a:tcPr/>
                </a:tc>
                <a:extLst>
                  <a:ext uri="{0D108BD9-81ED-4DB2-BD59-A6C34878D82A}">
                    <a16:rowId xmlns:a16="http://schemas.microsoft.com/office/drawing/2014/main" val="3058014670"/>
                  </a:ext>
                </a:extLst>
              </a:tr>
              <a:tr h="2401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txBody>
                  <a:tcPr/>
                </a:tc>
                <a:tc>
                  <a:txBody>
                    <a:bodyPr/>
                    <a:lstStyle/>
                    <a:p>
                      <a:endParaRPr lang="en-US" dirty="0"/>
                    </a:p>
                  </a:txBody>
                  <a:tcPr/>
                </a:tc>
                <a:extLst>
                  <a:ext uri="{0D108BD9-81ED-4DB2-BD59-A6C34878D82A}">
                    <a16:rowId xmlns:a16="http://schemas.microsoft.com/office/drawing/2014/main" val="3342540871"/>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12908928"/>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08818173"/>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61158685"/>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80206004"/>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88265912"/>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41102769"/>
                  </a:ext>
                </a:extLst>
              </a:tr>
              <a:tr h="24018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7986808"/>
                  </a:ext>
                </a:extLst>
              </a:tr>
            </a:tbl>
          </a:graphicData>
        </a:graphic>
      </p:graphicFrame>
    </p:spTree>
    <p:extLst>
      <p:ext uri="{BB962C8B-B14F-4D97-AF65-F5344CB8AC3E}">
        <p14:creationId xmlns:p14="http://schemas.microsoft.com/office/powerpoint/2010/main" val="108967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36543" y="2023110"/>
            <a:ext cx="2853372"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dirty="0">
                <a:solidFill>
                  <a:schemeClr val="tx1"/>
                </a:solidFill>
                <a:latin typeface="+mj-lt"/>
                <a:ea typeface="+mj-ea"/>
                <a:cs typeface="+mj-cs"/>
              </a:rPr>
              <a:t>Cost Management Plan</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488558463"/>
              </p:ext>
            </p:extLst>
          </p:nvPr>
        </p:nvGraphicFramePr>
        <p:xfrm>
          <a:off x="545238" y="914401"/>
          <a:ext cx="7734087" cy="5082570"/>
        </p:xfrm>
        <a:graphic>
          <a:graphicData uri="http://schemas.openxmlformats.org/drawingml/2006/table">
            <a:tbl>
              <a:tblPr firstRow="1" bandRow="1">
                <a:tableStyleId>{21E4AEA4-8DFA-4A89-87EB-49C32662AFE0}</a:tableStyleId>
              </a:tblPr>
              <a:tblGrid>
                <a:gridCol w="2652122">
                  <a:extLst>
                    <a:ext uri="{9D8B030D-6E8A-4147-A177-3AD203B41FA5}">
                      <a16:colId xmlns:a16="http://schemas.microsoft.com/office/drawing/2014/main" val="20000"/>
                    </a:ext>
                  </a:extLst>
                </a:gridCol>
                <a:gridCol w="1741608">
                  <a:extLst>
                    <a:ext uri="{9D8B030D-6E8A-4147-A177-3AD203B41FA5}">
                      <a16:colId xmlns:a16="http://schemas.microsoft.com/office/drawing/2014/main" val="20001"/>
                    </a:ext>
                  </a:extLst>
                </a:gridCol>
                <a:gridCol w="3340357">
                  <a:extLst>
                    <a:ext uri="{9D8B030D-6E8A-4147-A177-3AD203B41FA5}">
                      <a16:colId xmlns:a16="http://schemas.microsoft.com/office/drawing/2014/main" val="20002"/>
                    </a:ext>
                  </a:extLst>
                </a:gridCol>
              </a:tblGrid>
              <a:tr h="659087">
                <a:tc>
                  <a:txBody>
                    <a:bodyPr/>
                    <a:lstStyle/>
                    <a:p>
                      <a:r>
                        <a:rPr lang="en-US" sz="3100" b="1" cap="none" spc="30">
                          <a:solidFill>
                            <a:schemeClr val="tx1"/>
                          </a:solidFill>
                        </a:rPr>
                        <a:t>Work </a:t>
                      </a:r>
                    </a:p>
                  </a:txBody>
                  <a:tcPr marL="0" marR="17698" marT="68827" marB="68827" anchor="ctr"/>
                </a:tc>
                <a:tc>
                  <a:txBody>
                    <a:bodyPr/>
                    <a:lstStyle/>
                    <a:p>
                      <a:r>
                        <a:rPr lang="en-US" sz="3100" b="1" cap="none" spc="30">
                          <a:solidFill>
                            <a:schemeClr val="tx1"/>
                          </a:solidFill>
                        </a:rPr>
                        <a:t>Budget </a:t>
                      </a:r>
                    </a:p>
                  </a:txBody>
                  <a:tcPr marL="0" marR="17698" marT="68827" marB="68827" anchor="ctr"/>
                </a:tc>
                <a:tc>
                  <a:txBody>
                    <a:bodyPr/>
                    <a:lstStyle/>
                    <a:p>
                      <a:r>
                        <a:rPr lang="en-US" sz="3100" b="1" cap="none" spc="30">
                          <a:solidFill>
                            <a:schemeClr val="tx1"/>
                          </a:solidFill>
                        </a:rPr>
                        <a:t>Material</a:t>
                      </a:r>
                    </a:p>
                  </a:txBody>
                  <a:tcPr marL="0" marR="17698" marT="68827" marB="68827" anchor="ctr"/>
                </a:tc>
                <a:extLst>
                  <a:ext uri="{0D108BD9-81ED-4DB2-BD59-A6C34878D82A}">
                    <a16:rowId xmlns:a16="http://schemas.microsoft.com/office/drawing/2014/main" val="10000"/>
                  </a:ext>
                </a:extLst>
              </a:tr>
              <a:tr h="1233366">
                <a:tc>
                  <a:txBody>
                    <a:bodyPr/>
                    <a:lstStyle/>
                    <a:p>
                      <a:r>
                        <a:rPr lang="tr-TR" sz="2300" cap="none" spc="0" dirty="0">
                          <a:solidFill>
                            <a:schemeClr val="tx1"/>
                          </a:solidFill>
                        </a:rPr>
                        <a:t> </a:t>
                      </a:r>
                      <a:r>
                        <a:rPr lang="tr-TR" sz="2300" cap="none" spc="0" dirty="0" err="1">
                          <a:solidFill>
                            <a:schemeClr val="tx1"/>
                          </a:solidFill>
                        </a:rPr>
                        <a:t>Event</a:t>
                      </a:r>
                      <a:r>
                        <a:rPr lang="tr-TR" sz="2300" cap="none" spc="0" dirty="0">
                          <a:solidFill>
                            <a:schemeClr val="tx1"/>
                          </a:solidFill>
                        </a:rPr>
                        <a:t> </a:t>
                      </a:r>
                      <a:r>
                        <a:rPr lang="tr-TR" sz="2300" cap="none" spc="0" dirty="0" err="1">
                          <a:solidFill>
                            <a:schemeClr val="tx1"/>
                          </a:solidFill>
                        </a:rPr>
                        <a:t>Place</a:t>
                      </a:r>
                      <a:endParaRPr lang="en-US" sz="2300" cap="none" spc="0" dirty="0">
                        <a:solidFill>
                          <a:schemeClr val="tx1"/>
                        </a:solidFill>
                      </a:endParaRPr>
                    </a:p>
                  </a:txBody>
                  <a:tcPr marL="0" marR="137655" marT="68827" marB="68827"/>
                </a:tc>
                <a:tc>
                  <a:txBody>
                    <a:bodyPr/>
                    <a:lstStyle/>
                    <a:p>
                      <a:r>
                        <a:rPr lang="tr-TR" sz="2300" b="1" cap="none" spc="0" dirty="0">
                          <a:solidFill>
                            <a:schemeClr val="tx1"/>
                          </a:solidFill>
                        </a:rPr>
                        <a:t> 750 </a:t>
                      </a:r>
                      <a:r>
                        <a:rPr lang="en-US" sz="2300" b="1" cap="none" spc="0" dirty="0">
                          <a:solidFill>
                            <a:schemeClr val="tx1"/>
                          </a:solidFill>
                        </a:rPr>
                        <a:t>TL </a:t>
                      </a:r>
                    </a:p>
                  </a:txBody>
                  <a:tcPr marL="0" marR="137655" marT="68827" marB="68827"/>
                </a:tc>
                <a:tc>
                  <a:txBody>
                    <a:bodyPr/>
                    <a:lstStyle/>
                    <a:p>
                      <a:r>
                        <a:rPr lang="tr-TR" sz="2300" cap="none" spc="0">
                          <a:solidFill>
                            <a:schemeClr val="tx1"/>
                          </a:solidFill>
                        </a:rPr>
                        <a:t>Reservation 500 TL</a:t>
                      </a:r>
                      <a:br>
                        <a:rPr lang="tr-TR" sz="2300" cap="none" spc="0">
                          <a:solidFill>
                            <a:schemeClr val="tx1"/>
                          </a:solidFill>
                        </a:rPr>
                      </a:br>
                      <a:r>
                        <a:rPr lang="tr-TR" sz="2300" cap="none" spc="0">
                          <a:solidFill>
                            <a:schemeClr val="tx1"/>
                          </a:solidFill>
                        </a:rPr>
                        <a:t> Insurance 150 TL</a:t>
                      </a:r>
                      <a:br>
                        <a:rPr lang="tr-TR" sz="2300" cap="none" spc="0">
                          <a:solidFill>
                            <a:schemeClr val="tx1"/>
                          </a:solidFill>
                        </a:rPr>
                      </a:br>
                      <a:r>
                        <a:rPr lang="tr-TR" sz="2300" cap="none" spc="0">
                          <a:solidFill>
                            <a:schemeClr val="tx1"/>
                          </a:solidFill>
                        </a:rPr>
                        <a:t>Decorate 100 TL</a:t>
                      </a:r>
                      <a:endParaRPr lang="en-US" sz="2300" cap="none" spc="0">
                        <a:solidFill>
                          <a:schemeClr val="tx1"/>
                        </a:solidFill>
                      </a:endParaRPr>
                    </a:p>
                  </a:txBody>
                  <a:tcPr marL="0" marR="137655" marT="68827" marB="68827"/>
                </a:tc>
                <a:extLst>
                  <a:ext uri="{0D108BD9-81ED-4DB2-BD59-A6C34878D82A}">
                    <a16:rowId xmlns:a16="http://schemas.microsoft.com/office/drawing/2014/main" val="10001"/>
                  </a:ext>
                </a:extLst>
              </a:tr>
              <a:tr h="1233366">
                <a:tc>
                  <a:txBody>
                    <a:bodyPr/>
                    <a:lstStyle/>
                    <a:p>
                      <a:r>
                        <a:rPr lang="tr-TR" sz="2300" cap="none" spc="0" dirty="0" err="1">
                          <a:solidFill>
                            <a:schemeClr val="tx1"/>
                          </a:solidFill>
                        </a:rPr>
                        <a:t>Food</a:t>
                      </a:r>
                      <a:r>
                        <a:rPr lang="tr-TR" sz="2300" cap="none" spc="0" dirty="0">
                          <a:solidFill>
                            <a:schemeClr val="tx1"/>
                          </a:solidFill>
                        </a:rPr>
                        <a:t> </a:t>
                      </a:r>
                      <a:r>
                        <a:rPr lang="tr-TR" sz="2300" cap="none" spc="0" dirty="0" err="1">
                          <a:solidFill>
                            <a:schemeClr val="tx1"/>
                          </a:solidFill>
                        </a:rPr>
                        <a:t>and</a:t>
                      </a:r>
                      <a:r>
                        <a:rPr lang="tr-TR" sz="2300" cap="none" spc="0" dirty="0">
                          <a:solidFill>
                            <a:schemeClr val="tx1"/>
                          </a:solidFill>
                        </a:rPr>
                        <a:t> </a:t>
                      </a:r>
                      <a:r>
                        <a:rPr lang="tr-TR" sz="2300" cap="none" spc="0" dirty="0" err="1">
                          <a:solidFill>
                            <a:schemeClr val="tx1"/>
                          </a:solidFill>
                        </a:rPr>
                        <a:t>Drinks</a:t>
                      </a:r>
                      <a:r>
                        <a:rPr lang="tr-TR" sz="2300" cap="none" spc="0" dirty="0">
                          <a:solidFill>
                            <a:schemeClr val="tx1"/>
                          </a:solidFill>
                        </a:rPr>
                        <a:t> </a:t>
                      </a:r>
                      <a:endParaRPr lang="en-US" sz="2300" cap="none" spc="0" dirty="0">
                        <a:solidFill>
                          <a:schemeClr val="tx1"/>
                        </a:solidFill>
                      </a:endParaRPr>
                    </a:p>
                  </a:txBody>
                  <a:tcPr marL="88487" marR="137655" marT="68827" marB="68827"/>
                </a:tc>
                <a:tc>
                  <a:txBody>
                    <a:bodyPr/>
                    <a:lstStyle/>
                    <a:p>
                      <a:r>
                        <a:rPr lang="tr-TR" sz="2300" b="1" cap="none" spc="0" dirty="0">
                          <a:solidFill>
                            <a:schemeClr val="tx1"/>
                          </a:solidFill>
                        </a:rPr>
                        <a:t>1644 </a:t>
                      </a:r>
                      <a:r>
                        <a:rPr lang="en-US" sz="2300" b="1" cap="none" spc="0" dirty="0">
                          <a:solidFill>
                            <a:schemeClr val="tx1"/>
                          </a:solidFill>
                        </a:rPr>
                        <a:t>TL</a:t>
                      </a:r>
                    </a:p>
                  </a:txBody>
                  <a:tcPr marL="88487" marR="137655" marT="68827" marB="68827"/>
                </a:tc>
                <a:tc>
                  <a:txBody>
                    <a:bodyPr/>
                    <a:lstStyle/>
                    <a:p>
                      <a:r>
                        <a:rPr lang="tr-TR" sz="2300" cap="none" spc="0">
                          <a:solidFill>
                            <a:schemeClr val="tx1"/>
                          </a:solidFill>
                        </a:rPr>
                        <a:t>Food and Drinks order 1500 TL</a:t>
                      </a:r>
                      <a:br>
                        <a:rPr lang="tr-TR" sz="2300" cap="none" spc="0">
                          <a:solidFill>
                            <a:schemeClr val="tx1"/>
                          </a:solidFill>
                        </a:rPr>
                      </a:br>
                      <a:r>
                        <a:rPr lang="tr-TR" sz="2300" cap="none" spc="0">
                          <a:solidFill>
                            <a:schemeClr val="tx1"/>
                          </a:solidFill>
                        </a:rPr>
                        <a:t>Bus breakfast 144 TL</a:t>
                      </a:r>
                      <a:endParaRPr lang="en-US" sz="2300" cap="none" spc="0">
                        <a:solidFill>
                          <a:schemeClr val="tx1"/>
                        </a:solidFill>
                      </a:endParaRPr>
                    </a:p>
                  </a:txBody>
                  <a:tcPr marL="88487" marR="137655" marT="68827" marB="68827"/>
                </a:tc>
                <a:extLst>
                  <a:ext uri="{0D108BD9-81ED-4DB2-BD59-A6C34878D82A}">
                    <a16:rowId xmlns:a16="http://schemas.microsoft.com/office/drawing/2014/main" val="10002"/>
                  </a:ext>
                </a:extLst>
              </a:tr>
              <a:tr h="536027">
                <a:tc>
                  <a:txBody>
                    <a:bodyPr/>
                    <a:lstStyle/>
                    <a:p>
                      <a:r>
                        <a:rPr lang="tr-TR" sz="2300" cap="none" spc="0" dirty="0">
                          <a:solidFill>
                            <a:schemeClr val="tx1"/>
                          </a:solidFill>
                        </a:rPr>
                        <a:t> </a:t>
                      </a:r>
                      <a:r>
                        <a:rPr lang="tr-TR" sz="2300" cap="none" spc="0" dirty="0" err="1">
                          <a:solidFill>
                            <a:schemeClr val="tx1"/>
                          </a:solidFill>
                        </a:rPr>
                        <a:t>Transportation</a:t>
                      </a:r>
                      <a:endParaRPr lang="en-US" sz="2300" cap="none" spc="0" dirty="0">
                        <a:solidFill>
                          <a:schemeClr val="tx1"/>
                        </a:solidFill>
                      </a:endParaRPr>
                    </a:p>
                  </a:txBody>
                  <a:tcPr marL="0" marR="137655" marT="68827" marB="68827"/>
                </a:tc>
                <a:tc>
                  <a:txBody>
                    <a:bodyPr/>
                    <a:lstStyle/>
                    <a:p>
                      <a:r>
                        <a:rPr lang="tr-TR" sz="2300" b="1" cap="none" spc="0" dirty="0">
                          <a:solidFill>
                            <a:schemeClr val="tx1"/>
                          </a:solidFill>
                        </a:rPr>
                        <a:t> 600 </a:t>
                      </a:r>
                      <a:r>
                        <a:rPr lang="en-US" sz="2300" b="1" cap="none" spc="0" dirty="0">
                          <a:solidFill>
                            <a:schemeClr val="tx1"/>
                          </a:solidFill>
                        </a:rPr>
                        <a:t>TL</a:t>
                      </a:r>
                    </a:p>
                  </a:txBody>
                  <a:tcPr marL="0" marR="137655" marT="68827" marB="68827"/>
                </a:tc>
                <a:tc>
                  <a:txBody>
                    <a:bodyPr/>
                    <a:lstStyle/>
                    <a:p>
                      <a:r>
                        <a:rPr lang="tr-TR" sz="2300" cap="none" spc="0">
                          <a:solidFill>
                            <a:schemeClr val="tx1"/>
                          </a:solidFill>
                        </a:rPr>
                        <a:t>Rent Busses 600 TL</a:t>
                      </a:r>
                      <a:endParaRPr lang="en-US" sz="2300" cap="none" spc="0">
                        <a:solidFill>
                          <a:schemeClr val="tx1"/>
                        </a:solidFill>
                      </a:endParaRPr>
                    </a:p>
                  </a:txBody>
                  <a:tcPr marL="0" marR="137655" marT="68827" marB="68827"/>
                </a:tc>
                <a:extLst>
                  <a:ext uri="{0D108BD9-81ED-4DB2-BD59-A6C34878D82A}">
                    <a16:rowId xmlns:a16="http://schemas.microsoft.com/office/drawing/2014/main" val="10003"/>
                  </a:ext>
                </a:extLst>
              </a:tr>
              <a:tr h="884697">
                <a:tc>
                  <a:txBody>
                    <a:bodyPr/>
                    <a:lstStyle/>
                    <a:p>
                      <a:r>
                        <a:rPr lang="tr-TR" sz="2300" cap="none" spc="0">
                          <a:solidFill>
                            <a:schemeClr val="tx1"/>
                          </a:solidFill>
                        </a:rPr>
                        <a:t>Entertaintment</a:t>
                      </a:r>
                      <a:endParaRPr lang="en-US" sz="2300" cap="none" spc="0">
                        <a:solidFill>
                          <a:schemeClr val="tx1"/>
                        </a:solidFill>
                      </a:endParaRPr>
                    </a:p>
                  </a:txBody>
                  <a:tcPr marL="88487" marR="137655" marT="68827" marB="68827"/>
                </a:tc>
                <a:tc>
                  <a:txBody>
                    <a:bodyPr/>
                    <a:lstStyle/>
                    <a:p>
                      <a:r>
                        <a:rPr lang="tr-TR" sz="2300" b="1" cap="none" spc="0" dirty="0">
                          <a:solidFill>
                            <a:schemeClr val="tx1"/>
                          </a:solidFill>
                        </a:rPr>
                        <a:t>5</a:t>
                      </a:r>
                      <a:r>
                        <a:rPr lang="en-US" sz="2300" b="1" cap="none" spc="0" dirty="0">
                          <a:solidFill>
                            <a:schemeClr val="tx1"/>
                          </a:solidFill>
                        </a:rPr>
                        <a:t>00</a:t>
                      </a:r>
                      <a:r>
                        <a:rPr lang="tr-TR" sz="2300" b="1" cap="none" spc="0" dirty="0">
                          <a:solidFill>
                            <a:schemeClr val="tx1"/>
                          </a:solidFill>
                        </a:rPr>
                        <a:t> </a:t>
                      </a:r>
                      <a:r>
                        <a:rPr lang="en-US" sz="2300" b="1" cap="none" spc="0" dirty="0">
                          <a:solidFill>
                            <a:schemeClr val="tx1"/>
                          </a:solidFill>
                        </a:rPr>
                        <a:t>TL </a:t>
                      </a:r>
                    </a:p>
                  </a:txBody>
                  <a:tcPr marL="88487" marR="137655" marT="68827" marB="68827"/>
                </a:tc>
                <a:tc>
                  <a:txBody>
                    <a:bodyPr/>
                    <a:lstStyle/>
                    <a:p>
                      <a:r>
                        <a:rPr lang="tr-TR" sz="2300" cap="none" spc="0" dirty="0">
                          <a:solidFill>
                            <a:schemeClr val="tx1"/>
                          </a:solidFill>
                        </a:rPr>
                        <a:t>DJ </a:t>
                      </a:r>
                      <a:r>
                        <a:rPr lang="tr-TR" sz="2300" cap="none" spc="0" dirty="0" err="1">
                          <a:solidFill>
                            <a:schemeClr val="tx1"/>
                          </a:solidFill>
                        </a:rPr>
                        <a:t>and</a:t>
                      </a:r>
                      <a:r>
                        <a:rPr lang="tr-TR" sz="2300" cap="none" spc="0" dirty="0">
                          <a:solidFill>
                            <a:schemeClr val="tx1"/>
                          </a:solidFill>
                        </a:rPr>
                        <a:t> Music 400 TL</a:t>
                      </a:r>
                    </a:p>
                    <a:p>
                      <a:r>
                        <a:rPr lang="tr-TR" sz="2300" cap="none" spc="0" dirty="0" err="1">
                          <a:solidFill>
                            <a:schemeClr val="tx1"/>
                          </a:solidFill>
                        </a:rPr>
                        <a:t>Competition</a:t>
                      </a:r>
                      <a:r>
                        <a:rPr lang="tr-TR" sz="2300" cap="none" spc="0" dirty="0">
                          <a:solidFill>
                            <a:schemeClr val="tx1"/>
                          </a:solidFill>
                        </a:rPr>
                        <a:t> 100 TL </a:t>
                      </a:r>
                      <a:endParaRPr lang="en-US" sz="2300" cap="none" spc="0" dirty="0">
                        <a:solidFill>
                          <a:schemeClr val="tx1"/>
                        </a:solidFill>
                      </a:endParaRPr>
                    </a:p>
                  </a:txBody>
                  <a:tcPr marL="88487" marR="137655" marT="68827" marB="68827"/>
                </a:tc>
                <a:extLst>
                  <a:ext uri="{0D108BD9-81ED-4DB2-BD59-A6C34878D82A}">
                    <a16:rowId xmlns:a16="http://schemas.microsoft.com/office/drawing/2014/main" val="10004"/>
                  </a:ext>
                </a:extLst>
              </a:tr>
              <a:tr h="536027">
                <a:tc>
                  <a:txBody>
                    <a:bodyPr/>
                    <a:lstStyle/>
                    <a:p>
                      <a:r>
                        <a:rPr lang="tr-TR" sz="2300" cap="none" spc="0" dirty="0">
                          <a:solidFill>
                            <a:schemeClr val="tx1"/>
                          </a:solidFill>
                        </a:rPr>
                        <a:t> </a:t>
                      </a:r>
                      <a:r>
                        <a:rPr lang="tr-TR" sz="2300" cap="none" spc="0" dirty="0" err="1">
                          <a:solidFill>
                            <a:schemeClr val="tx1"/>
                          </a:solidFill>
                        </a:rPr>
                        <a:t>Invitaitons</a:t>
                      </a:r>
                      <a:endParaRPr lang="en-US" sz="2300" cap="none" spc="0" dirty="0">
                        <a:solidFill>
                          <a:schemeClr val="tx1"/>
                        </a:solidFill>
                      </a:endParaRPr>
                    </a:p>
                  </a:txBody>
                  <a:tcPr marL="0" marR="137655" marT="68827" marB="68827"/>
                </a:tc>
                <a:tc>
                  <a:txBody>
                    <a:bodyPr/>
                    <a:lstStyle/>
                    <a:p>
                      <a:r>
                        <a:rPr lang="tr-TR" sz="2300" b="1" cap="none" spc="0" dirty="0">
                          <a:solidFill>
                            <a:schemeClr val="tx1"/>
                          </a:solidFill>
                        </a:rPr>
                        <a:t> 0 </a:t>
                      </a:r>
                      <a:r>
                        <a:rPr lang="en-US" sz="2300" b="1" cap="none" spc="0" dirty="0">
                          <a:solidFill>
                            <a:schemeClr val="tx1"/>
                          </a:solidFill>
                        </a:rPr>
                        <a:t>TL</a:t>
                      </a:r>
                    </a:p>
                  </a:txBody>
                  <a:tcPr marL="0" marR="137655" marT="68827" marB="68827"/>
                </a:tc>
                <a:tc>
                  <a:txBody>
                    <a:bodyPr/>
                    <a:lstStyle/>
                    <a:p>
                      <a:endParaRPr lang="en-US" sz="2300" cap="none" spc="0" dirty="0">
                        <a:solidFill>
                          <a:schemeClr val="tx1"/>
                        </a:solidFill>
                      </a:endParaRPr>
                    </a:p>
                  </a:txBody>
                  <a:tcPr marL="0" marR="137655" marT="68827" marB="68827"/>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2707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p:cNvSpPr/>
          <p:nvPr/>
        </p:nvSpPr>
        <p:spPr>
          <a:xfrm>
            <a:off x="828161" y="331617"/>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Scope Management Plan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p:cNvSpPr txBox="1"/>
          <p:nvPr/>
        </p:nvSpPr>
        <p:spPr>
          <a:xfrm>
            <a:off x="555710" y="1698241"/>
            <a:ext cx="5815593" cy="4568415"/>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b="1" dirty="0"/>
              <a:t>Scope Description:</a:t>
            </a:r>
          </a:p>
          <a:p>
            <a:pPr marL="800100" lvl="1" indent="-228600">
              <a:lnSpc>
                <a:spcPct val="90000"/>
              </a:lnSpc>
              <a:spcAft>
                <a:spcPts val="600"/>
              </a:spcAft>
              <a:buFont typeface="Arial" panose="020B0604020202020204" pitchFamily="34" charset="0"/>
              <a:buChar char="•"/>
            </a:pPr>
            <a:r>
              <a:rPr lang="en-US" dirty="0"/>
              <a:t>Planning a entertainment that will last 6 hours</a:t>
            </a:r>
          </a:p>
          <a:p>
            <a:pPr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b="1" dirty="0"/>
              <a:t>Cost Objective:</a:t>
            </a:r>
          </a:p>
          <a:p>
            <a:pPr marL="742950" lvl="1" indent="-228600">
              <a:lnSpc>
                <a:spcPct val="90000"/>
              </a:lnSpc>
              <a:spcAft>
                <a:spcPts val="600"/>
              </a:spcAft>
              <a:buFont typeface="Arial" panose="020B0604020202020204" pitchFamily="34" charset="0"/>
              <a:buChar char="•"/>
            </a:pPr>
            <a:r>
              <a:rPr lang="en-US" dirty="0"/>
              <a:t>4,000 TL budget .</a:t>
            </a:r>
          </a:p>
          <a:p>
            <a:pPr marL="285750" indent="-228600">
              <a:lnSpc>
                <a:spcPct val="90000"/>
              </a:lnSpc>
              <a:spcAft>
                <a:spcPts val="600"/>
              </a:spcAft>
              <a:buFont typeface="Arial" panose="020B0604020202020204" pitchFamily="34" charset="0"/>
              <a:buChar char="•"/>
            </a:pPr>
            <a:r>
              <a:rPr lang="en-US" b="1" dirty="0"/>
              <a:t>Performance Objective:</a:t>
            </a:r>
          </a:p>
          <a:p>
            <a:pPr marL="742950" lvl="1" indent="-228600">
              <a:lnSpc>
                <a:spcPct val="90000"/>
              </a:lnSpc>
              <a:spcAft>
                <a:spcPts val="600"/>
              </a:spcAft>
              <a:buFont typeface="Arial" panose="020B0604020202020204" pitchFamily="34" charset="0"/>
              <a:buChar char="•"/>
            </a:pPr>
            <a:r>
              <a:rPr lang="en-US" dirty="0"/>
              <a:t>Satisfaction level of the students will be 90 %</a:t>
            </a:r>
          </a:p>
          <a:p>
            <a:pPr marL="742950" lvl="1" indent="-228600">
              <a:lnSpc>
                <a:spcPct val="90000"/>
              </a:lnSpc>
              <a:spcAft>
                <a:spcPts val="600"/>
              </a:spcAft>
              <a:buFont typeface="Arial" panose="020B0604020202020204" pitchFamily="34" charset="0"/>
              <a:buChar char="•"/>
            </a:pPr>
            <a:r>
              <a:rPr lang="en-US" dirty="0"/>
              <a:t>Project performance will be 99 %</a:t>
            </a:r>
          </a:p>
          <a:p>
            <a:pPr marL="742950" lvl="1" indent="-228600">
              <a:lnSpc>
                <a:spcPct val="90000"/>
              </a:lnSpc>
              <a:spcAft>
                <a:spcPts val="600"/>
              </a:spcAft>
              <a:buFont typeface="Arial" panose="020B0604020202020204" pitchFamily="34" charset="0"/>
              <a:buChar char="•"/>
            </a:pPr>
            <a:r>
              <a:rPr lang="en-US" dirty="0"/>
              <a:t>Providing a variety of music that appeals to everyone</a:t>
            </a:r>
          </a:p>
          <a:p>
            <a:pPr lvl="1" indent="-228600">
              <a:lnSpc>
                <a:spcPct val="90000"/>
              </a:lnSpc>
              <a:spcAft>
                <a:spcPts val="600"/>
              </a:spcAft>
              <a:buFont typeface="Arial" panose="020B0604020202020204" pitchFamily="34" charset="0"/>
              <a:buChar char="•"/>
            </a:pPr>
            <a:endParaRPr lang="en-US" b="1" dirty="0"/>
          </a:p>
        </p:txBody>
      </p:sp>
      <p:sp>
        <p:nvSpPr>
          <p:cNvPr id="11" name="TextBox 2">
            <a:extLst>
              <a:ext uri="{FF2B5EF4-FFF2-40B4-BE49-F238E27FC236}">
                <a16:creationId xmlns:a16="http://schemas.microsoft.com/office/drawing/2014/main" id="{F5678A3E-B279-4E59-81C3-E47A8E631078}"/>
              </a:ext>
            </a:extLst>
          </p:cNvPr>
          <p:cNvSpPr txBox="1"/>
          <p:nvPr/>
        </p:nvSpPr>
        <p:spPr>
          <a:xfrm>
            <a:off x="6368255" y="1407686"/>
            <a:ext cx="5820697" cy="58154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t>Projects </a:t>
            </a:r>
            <a:r>
              <a:rPr lang="tr-TR" sz="2000" b="1" dirty="0"/>
              <a:t>C</a:t>
            </a:r>
            <a:r>
              <a:rPr lang="en-US" sz="2000" b="1" dirty="0" err="1"/>
              <a:t>onstraints</a:t>
            </a:r>
            <a:r>
              <a:rPr lang="en-US" sz="2000" b="1" dirty="0"/>
              <a:t> :</a:t>
            </a:r>
          </a:p>
          <a:p>
            <a:pPr marL="742950" lvl="1" indent="-285750">
              <a:buFont typeface="Arial" panose="020B0604020202020204" pitchFamily="34" charset="0"/>
              <a:buChar char="•"/>
            </a:pPr>
            <a:r>
              <a:rPr lang="en-US" dirty="0"/>
              <a:t>Time: </a:t>
            </a:r>
            <a:r>
              <a:rPr lang="tr-TR" dirty="0"/>
              <a:t>2 </a:t>
            </a:r>
            <a:r>
              <a:rPr lang="en-US" dirty="0"/>
              <a:t>months</a:t>
            </a:r>
          </a:p>
          <a:p>
            <a:pPr marL="742950" lvl="1" indent="-285750">
              <a:buFont typeface="Arial" panose="020B0604020202020204" pitchFamily="34" charset="0"/>
              <a:buChar char="•"/>
            </a:pPr>
            <a:r>
              <a:rPr lang="en-US" dirty="0"/>
              <a:t>Budget: </a:t>
            </a:r>
            <a:r>
              <a:rPr lang="tr-TR" dirty="0"/>
              <a:t>4</a:t>
            </a:r>
            <a:r>
              <a:rPr lang="en-US" dirty="0"/>
              <a:t>,000TL .</a:t>
            </a:r>
            <a:endParaRPr lang="tr-TR" dirty="0"/>
          </a:p>
          <a:p>
            <a:pPr marL="742950" lvl="1" indent="-285750">
              <a:buFont typeface="Arial" panose="020B0604020202020204" pitchFamily="34" charset="0"/>
              <a:buChar char="•"/>
            </a:pPr>
            <a:r>
              <a:rPr kumimoji="0" lang="en-GB" sz="1800" b="0" i="0" u="none" strike="noStrike" kern="1200" cap="none" spc="0" normalizeH="0" baseline="0" noProof="0" dirty="0">
                <a:ln>
                  <a:noFill/>
                </a:ln>
                <a:solidFill>
                  <a:prstClr val="black"/>
                </a:solidFill>
                <a:effectLst/>
                <a:uLnTx/>
                <a:uFillTx/>
                <a:latin typeface="Trebuchet MS"/>
                <a:ea typeface="+mn-ea"/>
                <a:cs typeface="+mn-cs"/>
              </a:rPr>
              <a:t>Attendance is limited for 100 people.</a:t>
            </a:r>
            <a:endParaRPr lang="en-US" dirty="0"/>
          </a:p>
          <a:p>
            <a:pPr marL="742950" lvl="1" indent="-285750">
              <a:buFont typeface="Arial" panose="020B0604020202020204" pitchFamily="34" charset="0"/>
              <a:buChar char="•"/>
            </a:pPr>
            <a:r>
              <a:rPr lang="en-US" dirty="0"/>
              <a:t>Due date: Project due date: June 19, 2021.</a:t>
            </a:r>
          </a:p>
          <a:p>
            <a:pPr marL="742950" lvl="1" indent="-285750">
              <a:buFont typeface="Arial" panose="020B0604020202020204" pitchFamily="34" charset="0"/>
              <a:buChar char="•"/>
            </a:pPr>
            <a:endParaRPr lang="en-US" baseline="30000" dirty="0"/>
          </a:p>
          <a:p>
            <a:pPr marL="285750" indent="-285750">
              <a:buFont typeface="Arial" panose="020B0604020202020204" pitchFamily="34" charset="0"/>
              <a:buChar char="•"/>
            </a:pPr>
            <a:r>
              <a:rPr lang="en-US" sz="2000" b="1" dirty="0"/>
              <a:t>Projects </a:t>
            </a:r>
            <a:r>
              <a:rPr lang="tr-TR" sz="2000" b="1" dirty="0"/>
              <a:t>A</a:t>
            </a:r>
            <a:r>
              <a:rPr lang="en-US" sz="2000" b="1" dirty="0" err="1"/>
              <a:t>ssumption</a:t>
            </a:r>
            <a:r>
              <a:rPr lang="en-US" sz="2000" b="1" dirty="0"/>
              <a:t>:</a:t>
            </a:r>
            <a:endParaRPr lang="tr-TR" sz="2000" b="1" dirty="0"/>
          </a:p>
          <a:p>
            <a:pPr marL="742950" lvl="1" indent="-285750">
              <a:buFont typeface="Arial" panose="020B0604020202020204" pitchFamily="34" charset="0"/>
              <a:buChar char="•"/>
            </a:pPr>
            <a:r>
              <a:rPr lang="en-US" sz="2000" dirty="0"/>
              <a:t>Event venue will be reserved/ rented.</a:t>
            </a:r>
          </a:p>
          <a:p>
            <a:pPr marL="742950" lvl="1" indent="-285750">
              <a:buFont typeface="Arial" panose="020B0604020202020204" pitchFamily="34" charset="0"/>
              <a:buChar char="•"/>
            </a:pPr>
            <a:r>
              <a:rPr lang="en-US" sz="2000" dirty="0"/>
              <a:t>Event day is out of scope.</a:t>
            </a:r>
          </a:p>
          <a:p>
            <a:pPr marL="285750" indent="-285750">
              <a:lnSpc>
                <a:spcPct val="150000"/>
              </a:lnSpc>
              <a:buFont typeface="Arial" panose="020B0604020202020204" pitchFamily="34" charset="0"/>
              <a:buChar char="•"/>
            </a:pPr>
            <a:r>
              <a:rPr lang="en-US" sz="2000" b="1" dirty="0"/>
              <a:t>Project </a:t>
            </a:r>
            <a:r>
              <a:rPr lang="tr-TR" sz="2000" b="1" dirty="0"/>
              <a:t>B</a:t>
            </a:r>
            <a:r>
              <a:rPr lang="en-US" sz="2000" b="1" dirty="0" err="1"/>
              <a:t>oundaries</a:t>
            </a:r>
            <a:r>
              <a:rPr lang="en-US" sz="2000" b="1" dirty="0"/>
              <a:t>:</a:t>
            </a:r>
            <a:r>
              <a:rPr lang="tr-TR" sz="2000" b="1" dirty="0"/>
              <a:t>	</a:t>
            </a:r>
          </a:p>
          <a:p>
            <a:pPr marL="742950" lvl="1" indent="-285750">
              <a:lnSpc>
                <a:spcPct val="150000"/>
              </a:lnSpc>
              <a:buFont typeface="Arial" panose="020B0604020202020204" pitchFamily="34" charset="0"/>
              <a:buChar char="•"/>
            </a:pPr>
            <a:r>
              <a:rPr lang="en-US" sz="2000" dirty="0"/>
              <a:t>Transportation of the students to their homes</a:t>
            </a:r>
            <a:r>
              <a:rPr lang="tr-TR" sz="2000" dirty="0"/>
              <a:t> </a:t>
            </a:r>
            <a:endParaRPr lang="en-US" sz="2000" dirty="0"/>
          </a:p>
          <a:p>
            <a:pPr marL="285750" indent="-285750">
              <a:lnSpc>
                <a:spcPct val="150000"/>
              </a:lnSpc>
              <a:buFont typeface="Arial" panose="020B0604020202020204" pitchFamily="34" charset="0"/>
              <a:buChar char="•"/>
            </a:pPr>
            <a:r>
              <a:rPr lang="en-US" sz="2000" b="1" dirty="0"/>
              <a:t>Time </a:t>
            </a:r>
            <a:r>
              <a:rPr lang="tr-TR" sz="2000" b="1" dirty="0"/>
              <a:t>O</a:t>
            </a:r>
            <a:r>
              <a:rPr lang="en-US" sz="2000" b="1" dirty="0" err="1"/>
              <a:t>bjective</a:t>
            </a:r>
            <a:r>
              <a:rPr lang="en-US" sz="2000" b="1" dirty="0"/>
              <a:t>:</a:t>
            </a:r>
          </a:p>
          <a:p>
            <a:pPr marL="800100" lvl="1" indent="-342900">
              <a:lnSpc>
                <a:spcPct val="150000"/>
              </a:lnSpc>
              <a:buFont typeface="Arial" panose="020B0604020202020204" pitchFamily="34" charset="0"/>
              <a:buChar char="•"/>
            </a:pPr>
            <a:r>
              <a:rPr lang="tr-TR" dirty="0"/>
              <a:t>3</a:t>
            </a:r>
            <a:r>
              <a:rPr lang="en-US" dirty="0"/>
              <a:t> weeks preparation (work days)</a:t>
            </a:r>
          </a:p>
          <a:p>
            <a:pPr marL="742950" lvl="1" indent="-285750">
              <a:lnSpc>
                <a:spcPct val="150000"/>
              </a:lnSpc>
              <a:buFont typeface="Arial" panose="020B0604020202020204" pitchFamily="34" charset="0"/>
              <a:buChar char="•"/>
            </a:pPr>
            <a:r>
              <a:rPr lang="tr-TR" dirty="0"/>
              <a:t>6 </a:t>
            </a:r>
            <a:r>
              <a:rPr lang="tr-TR" dirty="0" err="1"/>
              <a:t>hours</a:t>
            </a:r>
            <a:r>
              <a:rPr lang="tr-TR" dirty="0"/>
              <a:t> </a:t>
            </a:r>
            <a:r>
              <a:rPr lang="en-US" dirty="0"/>
              <a:t>will be the events </a:t>
            </a:r>
            <a:br>
              <a:rPr lang="tr-TR" dirty="0"/>
            </a:br>
            <a:endParaRPr lang="tr-TR" dirty="0"/>
          </a:p>
          <a:p>
            <a:pPr marL="742950" lvl="1" indent="-285750">
              <a:lnSpc>
                <a:spcPct val="150000"/>
              </a:lnSpc>
              <a:buFont typeface="Arial" panose="020B0604020202020204" pitchFamily="34" charset="0"/>
              <a:buChar char="•"/>
            </a:pPr>
            <a:endParaRPr lang="tr-TR" sz="2000" b="1" dirty="0"/>
          </a:p>
        </p:txBody>
      </p:sp>
    </p:spTree>
    <p:extLst>
      <p:ext uri="{BB962C8B-B14F-4D97-AF65-F5344CB8AC3E}">
        <p14:creationId xmlns:p14="http://schemas.microsoft.com/office/powerpoint/2010/main" val="261936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descr="yol, otoban, gece göğü içeren bir resim&#10;&#10;Açıklama otomatik olarak oluşturuldu">
            <a:extLst>
              <a:ext uri="{FF2B5EF4-FFF2-40B4-BE49-F238E27FC236}">
                <a16:creationId xmlns:a16="http://schemas.microsoft.com/office/drawing/2014/main" id="{0F5B0F56-293E-4FCC-8FD6-DBECF7FDF3B9}"/>
              </a:ext>
            </a:extLst>
          </p:cNvPr>
          <p:cNvPicPr>
            <a:picLocks noChangeAspect="1"/>
          </p:cNvPicPr>
          <p:nvPr/>
        </p:nvPicPr>
        <p:blipFill rotWithShape="1">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51" name="Rectangle 5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etin kutusu 2">
            <a:extLst>
              <a:ext uri="{FF2B5EF4-FFF2-40B4-BE49-F238E27FC236}">
                <a16:creationId xmlns:a16="http://schemas.microsoft.com/office/drawing/2014/main" id="{245B47B8-5A2B-4467-9A47-BF7CD472F270}"/>
              </a:ext>
            </a:extLst>
          </p:cNvPr>
          <p:cNvSpPr txBox="1"/>
          <p:nvPr/>
        </p:nvSpPr>
        <p:spPr>
          <a:xfrm>
            <a:off x="838200" y="1144588"/>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ED7E32"/>
                </a:solidFill>
                <a:latin typeface="+mj-lt"/>
                <a:ea typeface="+mj-ea"/>
                <a:cs typeface="+mj-cs"/>
              </a:rPr>
              <a:t>Milestones</a:t>
            </a:r>
          </a:p>
          <a:p>
            <a:pPr>
              <a:lnSpc>
                <a:spcPct val="90000"/>
              </a:lnSpc>
              <a:spcBef>
                <a:spcPct val="0"/>
              </a:spcBef>
              <a:spcAft>
                <a:spcPts val="600"/>
              </a:spcAft>
            </a:pPr>
            <a:endParaRPr lang="en-US" sz="4400" dirty="0">
              <a:latin typeface="+mj-lt"/>
              <a:ea typeface="+mj-ea"/>
              <a:cs typeface="+mj-cs"/>
            </a:endParaRPr>
          </a:p>
        </p:txBody>
      </p:sp>
      <p:graphicFrame>
        <p:nvGraphicFramePr>
          <p:cNvPr id="46" name="TextBox 2">
            <a:extLst>
              <a:ext uri="{FF2B5EF4-FFF2-40B4-BE49-F238E27FC236}">
                <a16:creationId xmlns:a16="http://schemas.microsoft.com/office/drawing/2014/main" id="{3640A0E8-5644-4574-915A-32EBA4CE6C81}"/>
              </a:ext>
            </a:extLst>
          </p:cNvPr>
          <p:cNvGraphicFramePr/>
          <p:nvPr>
            <p:extLst>
              <p:ext uri="{D42A27DB-BD31-4B8C-83A1-F6EECF244321}">
                <p14:modId xmlns:p14="http://schemas.microsoft.com/office/powerpoint/2010/main" val="23444456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200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638881" y="457201"/>
            <a:ext cx="10909640" cy="183265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100" b="1" kern="1200" dirty="0">
                <a:solidFill>
                  <a:schemeClr val="tx1"/>
                </a:solidFill>
                <a:latin typeface="+mj-lt"/>
                <a:ea typeface="+mj-ea"/>
                <a:cs typeface="+mj-cs"/>
              </a:rPr>
              <a:t>Scope Management</a:t>
            </a:r>
            <a:br>
              <a:rPr lang="en-US" sz="6100" b="1" kern="1200" dirty="0">
                <a:solidFill>
                  <a:schemeClr val="tx1"/>
                </a:solidFill>
                <a:latin typeface="+mj-lt"/>
                <a:ea typeface="+mj-ea"/>
                <a:cs typeface="+mj-cs"/>
              </a:rPr>
            </a:br>
            <a:r>
              <a:rPr lang="en-US" sz="6100" b="1" kern="1200" dirty="0">
                <a:solidFill>
                  <a:schemeClr val="tx1"/>
                </a:solidFill>
                <a:latin typeface="+mj-lt"/>
                <a:ea typeface="+mj-ea"/>
                <a:cs typeface="+mj-cs"/>
              </a:rPr>
              <a:t> Plan</a:t>
            </a:r>
          </a:p>
        </p:txBody>
      </p:sp>
      <p:sp>
        <p:nvSpPr>
          <p:cNvPr id="62"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55353459"/>
              </p:ext>
            </p:extLst>
          </p:nvPr>
        </p:nvGraphicFramePr>
        <p:xfrm>
          <a:off x="612742" y="3124200"/>
          <a:ext cx="11012542" cy="3102865"/>
        </p:xfrm>
        <a:graphic>
          <a:graphicData uri="http://schemas.openxmlformats.org/drawingml/2006/table">
            <a:tbl>
              <a:tblPr firstRow="1" bandRow="1">
                <a:noFill/>
                <a:tableStyleId>{5C22544A-7EE6-4342-B048-85BDC9FD1C3A}</a:tableStyleId>
              </a:tblPr>
              <a:tblGrid>
                <a:gridCol w="4253191">
                  <a:extLst>
                    <a:ext uri="{9D8B030D-6E8A-4147-A177-3AD203B41FA5}">
                      <a16:colId xmlns:a16="http://schemas.microsoft.com/office/drawing/2014/main" val="20000"/>
                    </a:ext>
                  </a:extLst>
                </a:gridCol>
                <a:gridCol w="6759351">
                  <a:extLst>
                    <a:ext uri="{9D8B030D-6E8A-4147-A177-3AD203B41FA5}">
                      <a16:colId xmlns:a16="http://schemas.microsoft.com/office/drawing/2014/main" val="20001"/>
                    </a:ext>
                  </a:extLst>
                </a:gridCol>
              </a:tblGrid>
              <a:tr h="8542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all" spc="60" normalizeH="0" baseline="0" noProof="0" dirty="0">
                          <a:ln>
                            <a:noFill/>
                          </a:ln>
                          <a:solidFill>
                            <a:schemeClr val="tx1">
                              <a:lumMod val="75000"/>
                              <a:lumOff val="25000"/>
                            </a:schemeClr>
                          </a:solidFill>
                          <a:effectLst/>
                          <a:uLnTx/>
                          <a:uFillTx/>
                          <a:latin typeface="+mn-lt"/>
                          <a:ea typeface="+mn-ea"/>
                          <a:cs typeface="+mn-cs"/>
                        </a:rPr>
                        <a:t>RACI Chart</a:t>
                      </a:r>
                    </a:p>
                    <a:p>
                      <a:endParaRPr lang="en-US" sz="2000" b="1" cap="all" spc="6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000" b="1" cap="all" spc="60" dirty="0">
                          <a:solidFill>
                            <a:schemeClr val="tx1">
                              <a:lumMod val="75000"/>
                              <a:lumOff val="25000"/>
                            </a:schemeClr>
                          </a:solidFill>
                        </a:rPr>
                        <a:t>The sponsor of the approval </a:t>
                      </a:r>
                    </a:p>
                  </a:txBody>
                  <a:tcPr marL="200566" marR="150425" marT="100284" marB="1002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0000"/>
                  </a:ext>
                </a:extLst>
              </a:tr>
              <a:tr h="449730">
                <a:tc>
                  <a:txBody>
                    <a:bodyPr/>
                    <a:lstStyle/>
                    <a:p>
                      <a:r>
                        <a:rPr lang="tr-TR" sz="1400" b="1" cap="none" spc="0" dirty="0" err="1">
                          <a:solidFill>
                            <a:schemeClr val="tx1">
                              <a:lumMod val="75000"/>
                              <a:lumOff val="25000"/>
                            </a:schemeClr>
                          </a:solidFill>
                        </a:rPr>
                        <a:t>Event</a:t>
                      </a:r>
                      <a:r>
                        <a:rPr lang="tr-TR" sz="1400" b="1" cap="none" spc="0" dirty="0">
                          <a:solidFill>
                            <a:schemeClr val="tx1">
                              <a:lumMod val="75000"/>
                              <a:lumOff val="25000"/>
                            </a:schemeClr>
                          </a:solidFill>
                        </a:rPr>
                        <a:t> </a:t>
                      </a:r>
                      <a:r>
                        <a:rPr lang="tr-TR" sz="1400" b="1" cap="none" spc="0" dirty="0" err="1">
                          <a:solidFill>
                            <a:schemeClr val="tx1">
                              <a:lumMod val="75000"/>
                              <a:lumOff val="25000"/>
                            </a:schemeClr>
                          </a:solidFill>
                        </a:rPr>
                        <a:t>Place</a:t>
                      </a:r>
                      <a:endParaRPr lang="en-US" sz="1400" b="1"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tr-TR" sz="1400" cap="none" spc="0" dirty="0">
                          <a:solidFill>
                            <a:schemeClr val="tx1">
                              <a:lumMod val="75000"/>
                              <a:lumOff val="25000"/>
                            </a:schemeClr>
                          </a:solidFill>
                        </a:rPr>
                        <a:t>Sarah</a:t>
                      </a:r>
                      <a:endParaRPr lang="en-US" sz="1400"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1"/>
                  </a:ext>
                </a:extLst>
              </a:tr>
              <a:tr h="449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cap="none" spc="0" dirty="0" err="1">
                          <a:solidFill>
                            <a:schemeClr val="tx1">
                              <a:lumMod val="75000"/>
                              <a:lumOff val="25000"/>
                            </a:schemeClr>
                          </a:solidFill>
                        </a:rPr>
                        <a:t>Food&amp;Drinks</a:t>
                      </a:r>
                      <a:endParaRPr lang="en-US" sz="1400" b="1"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tr-TR" sz="1400" cap="none" spc="0" dirty="0">
                          <a:solidFill>
                            <a:schemeClr val="tx1">
                              <a:lumMod val="75000"/>
                              <a:lumOff val="25000"/>
                            </a:schemeClr>
                          </a:solidFill>
                        </a:rPr>
                        <a:t>Mesut, </a:t>
                      </a:r>
                      <a:r>
                        <a:rPr lang="tr-TR" sz="1400" cap="none" spc="0" dirty="0" err="1">
                          <a:solidFill>
                            <a:schemeClr val="tx1">
                              <a:lumMod val="75000"/>
                              <a:lumOff val="25000"/>
                            </a:schemeClr>
                          </a:solidFill>
                        </a:rPr>
                        <a:t>Naira</a:t>
                      </a:r>
                      <a:r>
                        <a:rPr lang="tr-TR" sz="1400" cap="none" spc="0" dirty="0">
                          <a:solidFill>
                            <a:schemeClr val="tx1">
                              <a:lumMod val="75000"/>
                              <a:lumOff val="25000"/>
                            </a:schemeClr>
                          </a:solidFill>
                        </a:rPr>
                        <a:t> </a:t>
                      </a:r>
                      <a:endParaRPr lang="en-US" sz="1400"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2"/>
                  </a:ext>
                </a:extLst>
              </a:tr>
              <a:tr h="449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400" b="1" cap="none" spc="0">
                          <a:solidFill>
                            <a:schemeClr val="tx1">
                              <a:lumMod val="75000"/>
                              <a:lumOff val="25000"/>
                            </a:schemeClr>
                          </a:solidFill>
                        </a:rPr>
                        <a:t>Transportation</a:t>
                      </a:r>
                      <a:endParaRPr lang="en-US" sz="1400" b="1" cap="none" spc="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400" cap="none" spc="0" dirty="0">
                          <a:solidFill>
                            <a:schemeClr val="tx1">
                              <a:lumMod val="75000"/>
                              <a:lumOff val="25000"/>
                            </a:schemeClr>
                          </a:solidFill>
                        </a:rPr>
                        <a:t>H</a:t>
                      </a:r>
                      <a:r>
                        <a:rPr lang="tr-TR" sz="1400" cap="none" spc="0" dirty="0">
                          <a:solidFill>
                            <a:schemeClr val="tx1">
                              <a:lumMod val="75000"/>
                              <a:lumOff val="25000"/>
                            </a:schemeClr>
                          </a:solidFill>
                        </a:rPr>
                        <a:t>amza</a:t>
                      </a:r>
                      <a:endParaRPr lang="en-US" sz="1400"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3"/>
                  </a:ext>
                </a:extLst>
              </a:tr>
              <a:tr h="4497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400" b="1" cap="none" spc="0">
                          <a:solidFill>
                            <a:schemeClr val="tx1">
                              <a:lumMod val="75000"/>
                              <a:lumOff val="25000"/>
                            </a:schemeClr>
                          </a:solidFill>
                        </a:rPr>
                        <a:t>Entertaintment</a:t>
                      </a:r>
                      <a:endParaRPr lang="en-US" sz="1400" b="1" cap="none" spc="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tr-TR" sz="1400" cap="none" spc="0" dirty="0">
                          <a:solidFill>
                            <a:schemeClr val="tx1">
                              <a:lumMod val="75000"/>
                              <a:lumOff val="25000"/>
                            </a:schemeClr>
                          </a:solidFill>
                        </a:rPr>
                        <a:t>Nilay, Aleyna</a:t>
                      </a:r>
                      <a:endParaRPr lang="en-US" sz="1400"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4"/>
                  </a:ext>
                </a:extLst>
              </a:tr>
              <a:tr h="449730">
                <a:tc>
                  <a:txBody>
                    <a:bodyPr/>
                    <a:lstStyle/>
                    <a:p>
                      <a:r>
                        <a:rPr lang="en-US" sz="1400" b="1" cap="none" spc="0">
                          <a:solidFill>
                            <a:schemeClr val="tx1">
                              <a:lumMod val="75000"/>
                              <a:lumOff val="25000"/>
                            </a:schemeClr>
                          </a:solidFill>
                        </a:rPr>
                        <a:t>Invitations</a:t>
                      </a: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tr-TR" sz="1400" cap="none" spc="0" dirty="0" err="1">
                          <a:solidFill>
                            <a:schemeClr val="tx1">
                              <a:lumMod val="75000"/>
                              <a:lumOff val="25000"/>
                            </a:schemeClr>
                          </a:solidFill>
                        </a:rPr>
                        <a:t>Fardus</a:t>
                      </a:r>
                      <a:r>
                        <a:rPr lang="tr-TR" sz="1400" cap="none" spc="0" dirty="0">
                          <a:solidFill>
                            <a:schemeClr val="tx1">
                              <a:lumMod val="75000"/>
                              <a:lumOff val="25000"/>
                            </a:schemeClr>
                          </a:solidFill>
                        </a:rPr>
                        <a:t> </a:t>
                      </a:r>
                      <a:endParaRPr lang="en-US" sz="1400" cap="none" spc="0" dirty="0">
                        <a:solidFill>
                          <a:schemeClr val="tx1">
                            <a:lumMod val="75000"/>
                            <a:lumOff val="25000"/>
                          </a:schemeClr>
                        </a:solidFill>
                      </a:endParaRPr>
                    </a:p>
                  </a:txBody>
                  <a:tcPr marL="200566" marR="150425" marT="100284" marB="1002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9205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m 3">
            <a:extLst>
              <a:ext uri="{FF2B5EF4-FFF2-40B4-BE49-F238E27FC236}">
                <a16:creationId xmlns:a16="http://schemas.microsoft.com/office/drawing/2014/main" id="{A790713B-38C4-4CAC-9D5F-51030611019C}"/>
              </a:ext>
            </a:extLst>
          </p:cNvPr>
          <p:cNvGraphicFramePr/>
          <p:nvPr>
            <p:extLst>
              <p:ext uri="{D42A27DB-BD31-4B8C-83A1-F6EECF244321}">
                <p14:modId xmlns:p14="http://schemas.microsoft.com/office/powerpoint/2010/main" val="1108197483"/>
              </p:ext>
            </p:extLst>
          </p:nvPr>
        </p:nvGraphicFramePr>
        <p:xfrm>
          <a:off x="200197" y="163329"/>
          <a:ext cx="11890080" cy="650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25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D9338-ED6D-432C-83BF-FF6A2FAD5F85}"/>
              </a:ext>
            </a:extLst>
          </p:cNvPr>
          <p:cNvSpPr>
            <a:spLocks noGrp="1"/>
          </p:cNvSpPr>
          <p:nvPr>
            <p:ph type="title"/>
          </p:nvPr>
        </p:nvSpPr>
        <p:spPr/>
        <p:txBody>
          <a:bodyPr/>
          <a:lstStyle/>
          <a:p>
            <a:r>
              <a:rPr lang="en-US" sz="4400" b="1" dirty="0">
                <a:latin typeface="+mj-lt"/>
                <a:ea typeface="+mj-ea"/>
                <a:cs typeface="+mj-cs"/>
              </a:rPr>
              <a:t>Time Management</a:t>
            </a:r>
            <a:endParaRPr lang="en-US" dirty="0"/>
          </a:p>
        </p:txBody>
      </p:sp>
      <p:sp>
        <p:nvSpPr>
          <p:cNvPr id="8" name="Content Placeholder 7">
            <a:extLst>
              <a:ext uri="{FF2B5EF4-FFF2-40B4-BE49-F238E27FC236}">
                <a16:creationId xmlns:a16="http://schemas.microsoft.com/office/drawing/2014/main" id="{F07D3FFD-22ED-4CE4-9964-968261148AAD}"/>
              </a:ext>
            </a:extLst>
          </p:cNvPr>
          <p:cNvSpPr>
            <a:spLocks noGrp="1"/>
          </p:cNvSpPr>
          <p:nvPr>
            <p:ph idx="1"/>
          </p:nvPr>
        </p:nvSpPr>
        <p:spPr>
          <a:xfrm>
            <a:off x="838200" y="1729847"/>
            <a:ext cx="10515600" cy="4351338"/>
          </a:xfrm>
        </p:spPr>
        <p:txBody>
          <a:bodyPr/>
          <a:lstStyle/>
          <a:p>
            <a:pPr marL="0" indent="0">
              <a:buNone/>
            </a:pPr>
            <a:r>
              <a:rPr lang="en-US" dirty="0"/>
              <a:t>MS PROJECT files;</a:t>
            </a:r>
          </a:p>
          <a:p>
            <a:endParaRPr lang="en-US" dirty="0"/>
          </a:p>
          <a:p>
            <a:pPr marL="285750" indent="-285750">
              <a:buFont typeface="Arial" panose="020B0604020202020204" pitchFamily="34" charset="0"/>
              <a:buChar char="•"/>
            </a:pPr>
            <a:r>
              <a:rPr lang="en-US" dirty="0">
                <a:hlinkClick r:id="rId3" action="ppaction://hlinkfile"/>
              </a:rPr>
              <a:t>Group3_before.mpp</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ction="ppaction://hlinkfile"/>
              </a:rPr>
              <a:t>Group3_after.mpp</a:t>
            </a:r>
            <a:endParaRPr lang="en-US" dirty="0"/>
          </a:p>
          <a:p>
            <a:endParaRPr lang="en-US" dirty="0"/>
          </a:p>
        </p:txBody>
      </p:sp>
    </p:spTree>
    <p:extLst>
      <p:ext uri="{BB962C8B-B14F-4D97-AF65-F5344CB8AC3E}">
        <p14:creationId xmlns:p14="http://schemas.microsoft.com/office/powerpoint/2010/main" val="157614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3E04-32BC-4366-9DE4-200F76677381}"/>
              </a:ext>
            </a:extLst>
          </p:cNvPr>
          <p:cNvSpPr>
            <a:spLocks noGrp="1"/>
          </p:cNvSpPr>
          <p:nvPr>
            <p:ph type="title"/>
          </p:nvPr>
        </p:nvSpPr>
        <p:spPr/>
        <p:txBody>
          <a:bodyPr/>
          <a:lstStyle/>
          <a:p>
            <a:r>
              <a:rPr lang="en-US" b="1" dirty="0"/>
              <a:t>Cost Management Plan</a:t>
            </a:r>
          </a:p>
        </p:txBody>
      </p:sp>
      <p:sp>
        <p:nvSpPr>
          <p:cNvPr id="3" name="Content Placeholder 2">
            <a:extLst>
              <a:ext uri="{FF2B5EF4-FFF2-40B4-BE49-F238E27FC236}">
                <a16:creationId xmlns:a16="http://schemas.microsoft.com/office/drawing/2014/main" id="{1623C3C0-1770-423A-98A9-CA5322D3482F}"/>
              </a:ext>
            </a:extLst>
          </p:cNvPr>
          <p:cNvSpPr>
            <a:spLocks noGrp="1"/>
          </p:cNvSpPr>
          <p:nvPr>
            <p:ph idx="1"/>
          </p:nvPr>
        </p:nvSpPr>
        <p:spPr/>
        <p:txBody>
          <a:bodyPr>
            <a:normAutofit/>
          </a:bodyPr>
          <a:lstStyle/>
          <a:p>
            <a:pPr marL="0" indent="0">
              <a:buNone/>
            </a:pPr>
            <a:r>
              <a:rPr lang="en-US" dirty="0"/>
              <a:t>MS PROJECT files;</a:t>
            </a:r>
          </a:p>
          <a:p>
            <a:endParaRPr lang="en-US" dirty="0">
              <a:hlinkClick r:id="" action="ppaction://hlinkfile"/>
            </a:endParaRPr>
          </a:p>
          <a:p>
            <a:r>
              <a:rPr lang="en-US" dirty="0">
                <a:hlinkClick r:id="" action="ppaction://hlinkfile"/>
              </a:rPr>
              <a:t>Group3_before.mpp</a:t>
            </a:r>
            <a:endParaRPr lang="en-US" dirty="0"/>
          </a:p>
          <a:p>
            <a:pPr marL="0" indent="0">
              <a:buNone/>
            </a:pPr>
            <a:endParaRPr lang="en-US" dirty="0"/>
          </a:p>
          <a:p>
            <a:r>
              <a:rPr lang="en-US" dirty="0">
                <a:hlinkClick r:id="rId3" action="ppaction://hlinkfile"/>
              </a:rPr>
              <a:t>Group3_after.mpp</a:t>
            </a:r>
            <a:endParaRPr lang="en-US" dirty="0"/>
          </a:p>
          <a:p>
            <a:pPr marL="0" indent="0">
              <a:buNone/>
            </a:pPr>
            <a:endParaRPr lang="en-US" dirty="0"/>
          </a:p>
        </p:txBody>
      </p:sp>
    </p:spTree>
    <p:extLst>
      <p:ext uri="{BB962C8B-B14F-4D97-AF65-F5344CB8AC3E}">
        <p14:creationId xmlns:p14="http://schemas.microsoft.com/office/powerpoint/2010/main" val="7380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38199" y="291090"/>
            <a:ext cx="10515599"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kern="1200" dirty="0">
                <a:solidFill>
                  <a:schemeClr val="tx1"/>
                </a:solidFill>
                <a:latin typeface="+mj-lt"/>
                <a:ea typeface="+mj-ea"/>
                <a:cs typeface="+mj-cs"/>
              </a:rPr>
              <a:t>Risk Management Plan</a:t>
            </a:r>
            <a:endParaRPr lang="en-US" sz="5400" kern="1200" dirty="0">
              <a:solidFill>
                <a:schemeClr val="tx1"/>
              </a:solidFill>
              <a:latin typeface="+mj-lt"/>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524874085"/>
              </p:ext>
            </p:extLst>
          </p:nvPr>
        </p:nvGraphicFramePr>
        <p:xfrm>
          <a:off x="838199" y="1595184"/>
          <a:ext cx="10515603" cy="3667632"/>
        </p:xfrm>
        <a:graphic>
          <a:graphicData uri="http://schemas.openxmlformats.org/drawingml/2006/table">
            <a:tbl>
              <a:tblPr firstRow="1" firstCol="1" lastCol="1" bandRow="1">
                <a:tableStyleId>{21E4AEA4-8DFA-4A89-87EB-49C32662AFE0}</a:tableStyleId>
              </a:tblPr>
              <a:tblGrid>
                <a:gridCol w="1386419">
                  <a:extLst>
                    <a:ext uri="{9D8B030D-6E8A-4147-A177-3AD203B41FA5}">
                      <a16:colId xmlns:a16="http://schemas.microsoft.com/office/drawing/2014/main" val="299154200"/>
                    </a:ext>
                  </a:extLst>
                </a:gridCol>
                <a:gridCol w="2123518">
                  <a:extLst>
                    <a:ext uri="{9D8B030D-6E8A-4147-A177-3AD203B41FA5}">
                      <a16:colId xmlns:a16="http://schemas.microsoft.com/office/drawing/2014/main" val="2925869736"/>
                    </a:ext>
                  </a:extLst>
                </a:gridCol>
                <a:gridCol w="1103999">
                  <a:extLst>
                    <a:ext uri="{9D8B030D-6E8A-4147-A177-3AD203B41FA5}">
                      <a16:colId xmlns:a16="http://schemas.microsoft.com/office/drawing/2014/main" val="225718466"/>
                    </a:ext>
                  </a:extLst>
                </a:gridCol>
                <a:gridCol w="1124702">
                  <a:extLst>
                    <a:ext uri="{9D8B030D-6E8A-4147-A177-3AD203B41FA5}">
                      <a16:colId xmlns:a16="http://schemas.microsoft.com/office/drawing/2014/main" val="3204609817"/>
                    </a:ext>
                  </a:extLst>
                </a:gridCol>
                <a:gridCol w="1248904">
                  <a:extLst>
                    <a:ext uri="{9D8B030D-6E8A-4147-A177-3AD203B41FA5}">
                      <a16:colId xmlns:a16="http://schemas.microsoft.com/office/drawing/2014/main" val="1427648095"/>
                    </a:ext>
                  </a:extLst>
                </a:gridCol>
                <a:gridCol w="1012017">
                  <a:extLst>
                    <a:ext uri="{9D8B030D-6E8A-4147-A177-3AD203B41FA5}">
                      <a16:colId xmlns:a16="http://schemas.microsoft.com/office/drawing/2014/main" val="807156449"/>
                    </a:ext>
                  </a:extLst>
                </a:gridCol>
                <a:gridCol w="2516044">
                  <a:extLst>
                    <a:ext uri="{9D8B030D-6E8A-4147-A177-3AD203B41FA5}">
                      <a16:colId xmlns:a16="http://schemas.microsoft.com/office/drawing/2014/main" val="874100120"/>
                    </a:ext>
                  </a:extLst>
                </a:gridCol>
              </a:tblGrid>
              <a:tr h="332049">
                <a:tc>
                  <a:txBody>
                    <a:bodyPr/>
                    <a:lstStyle/>
                    <a:p>
                      <a:r>
                        <a:rPr lang="en-US" sz="1500"/>
                        <a:t>Activity</a:t>
                      </a:r>
                    </a:p>
                  </a:txBody>
                  <a:tcPr marL="75466" marR="75466" marT="37733" marB="37733"/>
                </a:tc>
                <a:tc>
                  <a:txBody>
                    <a:bodyPr/>
                    <a:lstStyle/>
                    <a:p>
                      <a:r>
                        <a:rPr lang="en-US" sz="1500"/>
                        <a:t>Risk</a:t>
                      </a:r>
                    </a:p>
                  </a:txBody>
                  <a:tcPr marL="75466" marR="75466" marT="37733" marB="37733"/>
                </a:tc>
                <a:tc>
                  <a:txBody>
                    <a:bodyPr/>
                    <a:lstStyle/>
                    <a:p>
                      <a:r>
                        <a:rPr lang="en-US" sz="1500" dirty="0"/>
                        <a:t>Probability</a:t>
                      </a:r>
                    </a:p>
                  </a:txBody>
                  <a:tcPr marL="75466" marR="75466" marT="37733" marB="37733"/>
                </a:tc>
                <a:tc>
                  <a:txBody>
                    <a:bodyPr/>
                    <a:lstStyle/>
                    <a:p>
                      <a:r>
                        <a:rPr lang="en-US" sz="1500"/>
                        <a:t>Impact</a:t>
                      </a:r>
                    </a:p>
                  </a:txBody>
                  <a:tcPr marL="75466" marR="75466" marT="37733" marB="37733"/>
                </a:tc>
                <a:tc>
                  <a:txBody>
                    <a:bodyPr/>
                    <a:lstStyle/>
                    <a:p>
                      <a:r>
                        <a:rPr lang="en-US" sz="1500" dirty="0"/>
                        <a:t>Detectability</a:t>
                      </a:r>
                    </a:p>
                  </a:txBody>
                  <a:tcPr marL="75466" marR="75466" marT="37733" marB="37733"/>
                </a:tc>
                <a:tc>
                  <a:txBody>
                    <a:bodyPr/>
                    <a:lstStyle/>
                    <a:p>
                      <a:r>
                        <a:rPr lang="en-US" sz="1500" dirty="0"/>
                        <a:t>RPN </a:t>
                      </a:r>
                    </a:p>
                  </a:txBody>
                  <a:tcPr marL="75466" marR="75466" marT="37733" marB="37733"/>
                </a:tc>
                <a:tc>
                  <a:txBody>
                    <a:bodyPr/>
                    <a:lstStyle/>
                    <a:p>
                      <a:r>
                        <a:rPr lang="en-US" sz="1500" dirty="0"/>
                        <a:t>Response</a:t>
                      </a:r>
                    </a:p>
                  </a:txBody>
                  <a:tcPr marL="75466" marR="75466" marT="37733" marB="37733"/>
                </a:tc>
                <a:extLst>
                  <a:ext uri="{0D108BD9-81ED-4DB2-BD59-A6C34878D82A}">
                    <a16:rowId xmlns:a16="http://schemas.microsoft.com/office/drawing/2014/main" val="2803937273"/>
                  </a:ext>
                </a:extLst>
              </a:tr>
              <a:tr h="332049">
                <a:tc>
                  <a:txBody>
                    <a:bodyPr/>
                    <a:lstStyle/>
                    <a:p>
                      <a:r>
                        <a:rPr lang="tr-TR" sz="1500"/>
                        <a:t>Food</a:t>
                      </a:r>
                      <a:endParaRPr lang="en-US" sz="1500"/>
                    </a:p>
                  </a:txBody>
                  <a:tcPr marL="75466" marR="75466" marT="37733" marB="37733"/>
                </a:tc>
                <a:tc>
                  <a:txBody>
                    <a:bodyPr/>
                    <a:lstStyle/>
                    <a:p>
                      <a:r>
                        <a:rPr lang="tr-TR" sz="1500" dirty="0"/>
                        <a:t>Poisoning</a:t>
                      </a:r>
                      <a:endParaRPr lang="en-US" sz="1500" dirty="0"/>
                    </a:p>
                  </a:txBody>
                  <a:tcPr marL="75466" marR="75466" marT="37733" marB="37733"/>
                </a:tc>
                <a:tc>
                  <a:txBody>
                    <a:bodyPr/>
                    <a:lstStyle/>
                    <a:p>
                      <a:r>
                        <a:rPr lang="tr-TR" sz="1500" dirty="0"/>
                        <a:t>3</a:t>
                      </a:r>
                      <a:endParaRPr lang="en-US" sz="1500" dirty="0"/>
                    </a:p>
                  </a:txBody>
                  <a:tcPr marL="75466" marR="75466" marT="37733" marB="37733"/>
                </a:tc>
                <a:tc>
                  <a:txBody>
                    <a:bodyPr/>
                    <a:lstStyle/>
                    <a:p>
                      <a:r>
                        <a:rPr lang="tr-TR" sz="1500" dirty="0"/>
                        <a:t>7</a:t>
                      </a:r>
                      <a:endParaRPr lang="en-US" sz="1500" dirty="0"/>
                    </a:p>
                  </a:txBody>
                  <a:tcPr marL="75466" marR="75466" marT="37733" marB="37733"/>
                </a:tc>
                <a:tc>
                  <a:txBody>
                    <a:bodyPr/>
                    <a:lstStyle/>
                    <a:p>
                      <a:r>
                        <a:rPr lang="tr-TR" sz="1500" dirty="0"/>
                        <a:t>2</a:t>
                      </a:r>
                      <a:endParaRPr lang="en-US" sz="1500" dirty="0"/>
                    </a:p>
                  </a:txBody>
                  <a:tcPr marL="75466" marR="75466" marT="37733" marB="37733"/>
                </a:tc>
                <a:tc>
                  <a:txBody>
                    <a:bodyPr/>
                    <a:lstStyle/>
                    <a:p>
                      <a:r>
                        <a:rPr lang="tr-TR" sz="1500" dirty="0"/>
                        <a:t>42</a:t>
                      </a:r>
                      <a:endParaRPr lang="en-US" sz="1500" dirty="0"/>
                    </a:p>
                  </a:txBody>
                  <a:tcPr marL="75466" marR="75466" marT="37733" marB="37733"/>
                </a:tc>
                <a:tc>
                  <a:txBody>
                    <a:bodyPr/>
                    <a:lstStyle/>
                    <a:p>
                      <a:endParaRPr lang="en-US" sz="1500"/>
                    </a:p>
                  </a:txBody>
                  <a:tcPr marL="75466" marR="75466" marT="37733" marB="37733"/>
                </a:tc>
                <a:extLst>
                  <a:ext uri="{0D108BD9-81ED-4DB2-BD59-A6C34878D82A}">
                    <a16:rowId xmlns:a16="http://schemas.microsoft.com/office/drawing/2014/main" val="3110733432"/>
                  </a:ext>
                </a:extLst>
              </a:tr>
              <a:tr h="332049">
                <a:tc>
                  <a:txBody>
                    <a:bodyPr/>
                    <a:lstStyle/>
                    <a:p>
                      <a:r>
                        <a:rPr lang="en-US" sz="1500"/>
                        <a:t>Weather</a:t>
                      </a:r>
                    </a:p>
                  </a:txBody>
                  <a:tcPr marL="75466" marR="75466" marT="37733" marB="37733"/>
                </a:tc>
                <a:tc>
                  <a:txBody>
                    <a:bodyPr/>
                    <a:lstStyle/>
                    <a:p>
                      <a:r>
                        <a:rPr lang="en-US" sz="1500" dirty="0"/>
                        <a:t>Rain</a:t>
                      </a:r>
                    </a:p>
                  </a:txBody>
                  <a:tcPr marL="75466" marR="75466" marT="37733" marB="37733"/>
                </a:tc>
                <a:tc>
                  <a:txBody>
                    <a:bodyPr/>
                    <a:lstStyle/>
                    <a:p>
                      <a:r>
                        <a:rPr lang="tr-TR" sz="1500"/>
                        <a:t>2</a:t>
                      </a:r>
                      <a:endParaRPr lang="en-US" sz="1500"/>
                    </a:p>
                  </a:txBody>
                  <a:tcPr marL="75466" marR="75466" marT="37733" marB="37733"/>
                </a:tc>
                <a:tc>
                  <a:txBody>
                    <a:bodyPr/>
                    <a:lstStyle/>
                    <a:p>
                      <a:r>
                        <a:rPr lang="tr-TR" sz="1500" dirty="0"/>
                        <a:t>6</a:t>
                      </a:r>
                      <a:endParaRPr lang="en-US" sz="1500" dirty="0"/>
                    </a:p>
                  </a:txBody>
                  <a:tcPr marL="75466" marR="75466" marT="37733" marB="37733"/>
                </a:tc>
                <a:tc>
                  <a:txBody>
                    <a:bodyPr/>
                    <a:lstStyle/>
                    <a:p>
                      <a:r>
                        <a:rPr lang="tr-TR" sz="1500" dirty="0"/>
                        <a:t>5</a:t>
                      </a:r>
                      <a:endParaRPr lang="en-US" sz="1500" dirty="0"/>
                    </a:p>
                  </a:txBody>
                  <a:tcPr marL="75466" marR="75466" marT="37733" marB="37733"/>
                </a:tc>
                <a:tc>
                  <a:txBody>
                    <a:bodyPr/>
                    <a:lstStyle/>
                    <a:p>
                      <a:r>
                        <a:rPr lang="tr-TR" sz="1500"/>
                        <a:t>60</a:t>
                      </a:r>
                      <a:endParaRPr lang="en-US" sz="1500"/>
                    </a:p>
                  </a:txBody>
                  <a:tcPr marL="75466" marR="75466" marT="37733" marB="37733"/>
                </a:tc>
                <a:tc>
                  <a:txBody>
                    <a:bodyPr/>
                    <a:lstStyle/>
                    <a:p>
                      <a:r>
                        <a:rPr lang="tr-TR" sz="1500"/>
                        <a:t>Going</a:t>
                      </a:r>
                      <a:r>
                        <a:rPr lang="tr-TR" sz="1500" baseline="0"/>
                        <a:t> inside</a:t>
                      </a:r>
                      <a:endParaRPr lang="en-US" sz="1500"/>
                    </a:p>
                  </a:txBody>
                  <a:tcPr marL="75466" marR="75466" marT="37733" marB="37733"/>
                </a:tc>
                <a:extLst>
                  <a:ext uri="{0D108BD9-81ED-4DB2-BD59-A6C34878D82A}">
                    <a16:rowId xmlns:a16="http://schemas.microsoft.com/office/drawing/2014/main" val="2925350842"/>
                  </a:ext>
                </a:extLst>
              </a:tr>
              <a:tr h="332049">
                <a:tc>
                  <a:txBody>
                    <a:bodyPr/>
                    <a:lstStyle/>
                    <a:p>
                      <a:r>
                        <a:rPr lang="en-US" sz="1500"/>
                        <a:t>Time</a:t>
                      </a:r>
                    </a:p>
                  </a:txBody>
                  <a:tcPr marL="75466" marR="75466" marT="37733" marB="37733"/>
                </a:tc>
                <a:tc>
                  <a:txBody>
                    <a:bodyPr/>
                    <a:lstStyle/>
                    <a:p>
                      <a:r>
                        <a:rPr lang="en-US" sz="1500" dirty="0"/>
                        <a:t>Traffic</a:t>
                      </a:r>
                    </a:p>
                  </a:txBody>
                  <a:tcPr marL="75466" marR="75466" marT="37733" marB="37733"/>
                </a:tc>
                <a:tc>
                  <a:txBody>
                    <a:bodyPr/>
                    <a:lstStyle/>
                    <a:p>
                      <a:r>
                        <a:rPr lang="tr-TR" sz="1500" dirty="0"/>
                        <a:t>5</a:t>
                      </a:r>
                      <a:endParaRPr lang="en-US" sz="1500" dirty="0"/>
                    </a:p>
                  </a:txBody>
                  <a:tcPr marL="75466" marR="75466" marT="37733" marB="37733"/>
                </a:tc>
                <a:tc>
                  <a:txBody>
                    <a:bodyPr/>
                    <a:lstStyle/>
                    <a:p>
                      <a:r>
                        <a:rPr lang="tr-TR" sz="1500"/>
                        <a:t>3</a:t>
                      </a:r>
                      <a:endParaRPr lang="en-US" sz="1500"/>
                    </a:p>
                  </a:txBody>
                  <a:tcPr marL="75466" marR="75466" marT="37733" marB="37733"/>
                </a:tc>
                <a:tc>
                  <a:txBody>
                    <a:bodyPr/>
                    <a:lstStyle/>
                    <a:p>
                      <a:r>
                        <a:rPr lang="tr-TR" sz="1500" dirty="0"/>
                        <a:t>9</a:t>
                      </a:r>
                      <a:endParaRPr lang="en-US" sz="1500" dirty="0"/>
                    </a:p>
                  </a:txBody>
                  <a:tcPr marL="75466" marR="75466" marT="37733" marB="37733"/>
                </a:tc>
                <a:tc>
                  <a:txBody>
                    <a:bodyPr/>
                    <a:lstStyle/>
                    <a:p>
                      <a:r>
                        <a:rPr lang="tr-TR" sz="1500"/>
                        <a:t>135</a:t>
                      </a:r>
                      <a:endParaRPr lang="en-US" sz="1500"/>
                    </a:p>
                  </a:txBody>
                  <a:tcPr marL="75466" marR="75466" marT="37733" marB="37733"/>
                </a:tc>
                <a:tc>
                  <a:txBody>
                    <a:bodyPr/>
                    <a:lstStyle/>
                    <a:p>
                      <a:r>
                        <a:rPr lang="tr-TR" sz="1500"/>
                        <a:t>Find alternative roads</a:t>
                      </a:r>
                      <a:endParaRPr lang="en-US" sz="1500"/>
                    </a:p>
                  </a:txBody>
                  <a:tcPr marL="75466" marR="75466" marT="37733" marB="37733"/>
                </a:tc>
                <a:extLst>
                  <a:ext uri="{0D108BD9-81ED-4DB2-BD59-A6C34878D82A}">
                    <a16:rowId xmlns:a16="http://schemas.microsoft.com/office/drawing/2014/main" val="961366664"/>
                  </a:ext>
                </a:extLst>
              </a:tr>
              <a:tr h="558446">
                <a:tc>
                  <a:txBody>
                    <a:bodyPr/>
                    <a:lstStyle/>
                    <a:p>
                      <a:r>
                        <a:rPr lang="en-US" sz="1500"/>
                        <a:t>Time </a:t>
                      </a:r>
                    </a:p>
                  </a:txBody>
                  <a:tcPr marL="75466" marR="75466" marT="37733" marB="37733"/>
                </a:tc>
                <a:tc>
                  <a:txBody>
                    <a:bodyPr/>
                    <a:lstStyle/>
                    <a:p>
                      <a:r>
                        <a:rPr lang="tr-TR" sz="1500" dirty="0" err="1"/>
                        <a:t>Late</a:t>
                      </a:r>
                      <a:r>
                        <a:rPr lang="tr-TR" sz="1500" baseline="0" dirty="0"/>
                        <a:t> </a:t>
                      </a:r>
                      <a:r>
                        <a:rPr lang="tr-TR" sz="1500" baseline="0" dirty="0" err="1"/>
                        <a:t>delivery</a:t>
                      </a:r>
                      <a:r>
                        <a:rPr lang="tr-TR" sz="1500" baseline="0" dirty="0"/>
                        <a:t> of </a:t>
                      </a:r>
                      <a:r>
                        <a:rPr lang="tr-TR" sz="1500" baseline="0" dirty="0" err="1"/>
                        <a:t>the</a:t>
                      </a:r>
                      <a:r>
                        <a:rPr lang="tr-TR" sz="1500" baseline="0" dirty="0"/>
                        <a:t> </a:t>
                      </a:r>
                      <a:r>
                        <a:rPr lang="tr-TR" sz="1500" baseline="0" dirty="0" err="1"/>
                        <a:t>food</a:t>
                      </a:r>
                      <a:endParaRPr lang="en-US" sz="1500" dirty="0"/>
                    </a:p>
                  </a:txBody>
                  <a:tcPr marL="75466" marR="75466" marT="37733" marB="37733"/>
                </a:tc>
                <a:tc>
                  <a:txBody>
                    <a:bodyPr/>
                    <a:lstStyle/>
                    <a:p>
                      <a:r>
                        <a:rPr lang="en-US" sz="1500"/>
                        <a:t>2</a:t>
                      </a:r>
                    </a:p>
                  </a:txBody>
                  <a:tcPr marL="75466" marR="75466" marT="37733" marB="37733"/>
                </a:tc>
                <a:tc>
                  <a:txBody>
                    <a:bodyPr/>
                    <a:lstStyle/>
                    <a:p>
                      <a:r>
                        <a:rPr lang="tr-TR" sz="1500"/>
                        <a:t>6</a:t>
                      </a:r>
                      <a:endParaRPr lang="en-US" sz="1500"/>
                    </a:p>
                  </a:txBody>
                  <a:tcPr marL="75466" marR="75466" marT="37733" marB="37733"/>
                </a:tc>
                <a:tc>
                  <a:txBody>
                    <a:bodyPr/>
                    <a:lstStyle/>
                    <a:p>
                      <a:r>
                        <a:rPr lang="en-US" sz="1500" dirty="0"/>
                        <a:t>7</a:t>
                      </a:r>
                    </a:p>
                  </a:txBody>
                  <a:tcPr marL="75466" marR="75466" marT="37733" marB="37733"/>
                </a:tc>
                <a:tc>
                  <a:txBody>
                    <a:bodyPr/>
                    <a:lstStyle/>
                    <a:p>
                      <a:r>
                        <a:rPr lang="tr-TR" sz="1500"/>
                        <a:t>84</a:t>
                      </a:r>
                      <a:endParaRPr lang="en-US" sz="1500"/>
                    </a:p>
                  </a:txBody>
                  <a:tcPr marL="75466" marR="75466" marT="37733" marB="37733"/>
                </a:tc>
                <a:tc>
                  <a:txBody>
                    <a:bodyPr/>
                    <a:lstStyle/>
                    <a:p>
                      <a:r>
                        <a:rPr lang="tr-TR" sz="1500" dirty="0" err="1"/>
                        <a:t>Bring</a:t>
                      </a:r>
                      <a:r>
                        <a:rPr lang="tr-TR" sz="1500" baseline="0" dirty="0"/>
                        <a:t> </a:t>
                      </a:r>
                      <a:r>
                        <a:rPr lang="tr-TR" sz="1500" baseline="0" dirty="0" err="1"/>
                        <a:t>some</a:t>
                      </a:r>
                      <a:r>
                        <a:rPr lang="tr-TR" sz="1500" baseline="0" dirty="0"/>
                        <a:t> </a:t>
                      </a:r>
                      <a:r>
                        <a:rPr lang="tr-TR" sz="1500" baseline="0" dirty="0" err="1"/>
                        <a:t>snacks</a:t>
                      </a:r>
                      <a:endParaRPr lang="en-US" sz="1500" dirty="0"/>
                    </a:p>
                  </a:txBody>
                  <a:tcPr marL="75466" marR="75466" marT="37733" marB="37733"/>
                </a:tc>
                <a:extLst>
                  <a:ext uri="{0D108BD9-81ED-4DB2-BD59-A6C34878D82A}">
                    <a16:rowId xmlns:a16="http://schemas.microsoft.com/office/drawing/2014/main" val="2002777584"/>
                  </a:ext>
                </a:extLst>
              </a:tr>
              <a:tr h="558446">
                <a:tc>
                  <a:txBody>
                    <a:bodyPr/>
                    <a:lstStyle/>
                    <a:p>
                      <a:r>
                        <a:rPr lang="en-US" sz="1500"/>
                        <a:t>Attendance</a:t>
                      </a:r>
                    </a:p>
                  </a:txBody>
                  <a:tcPr marL="75466" marR="75466" marT="37733" marB="37733"/>
                </a:tc>
                <a:tc>
                  <a:txBody>
                    <a:bodyPr/>
                    <a:lstStyle/>
                    <a:p>
                      <a:r>
                        <a:rPr lang="en-US" sz="1500"/>
                        <a:t>Low participation</a:t>
                      </a:r>
                    </a:p>
                  </a:txBody>
                  <a:tcPr marL="75466" marR="75466" marT="37733" marB="37733"/>
                </a:tc>
                <a:tc>
                  <a:txBody>
                    <a:bodyPr/>
                    <a:lstStyle/>
                    <a:p>
                      <a:r>
                        <a:rPr lang="tr-TR" sz="1500"/>
                        <a:t>2</a:t>
                      </a:r>
                      <a:endParaRPr lang="en-US" sz="1500"/>
                    </a:p>
                  </a:txBody>
                  <a:tcPr marL="75466" marR="75466" marT="37733" marB="37733"/>
                </a:tc>
                <a:tc>
                  <a:txBody>
                    <a:bodyPr/>
                    <a:lstStyle/>
                    <a:p>
                      <a:r>
                        <a:rPr lang="tr-TR" sz="1500"/>
                        <a:t>3</a:t>
                      </a:r>
                      <a:endParaRPr lang="en-US" sz="1500"/>
                    </a:p>
                  </a:txBody>
                  <a:tcPr marL="75466" marR="75466" marT="37733" marB="37733"/>
                </a:tc>
                <a:tc>
                  <a:txBody>
                    <a:bodyPr/>
                    <a:lstStyle/>
                    <a:p>
                      <a:r>
                        <a:rPr lang="en-US" sz="1500" dirty="0"/>
                        <a:t>8</a:t>
                      </a:r>
                    </a:p>
                  </a:txBody>
                  <a:tcPr marL="75466" marR="75466" marT="37733" marB="37733"/>
                </a:tc>
                <a:tc>
                  <a:txBody>
                    <a:bodyPr/>
                    <a:lstStyle/>
                    <a:p>
                      <a:r>
                        <a:rPr lang="tr-TR" sz="1500"/>
                        <a:t>48</a:t>
                      </a:r>
                      <a:endParaRPr lang="en-US" sz="1500"/>
                    </a:p>
                  </a:txBody>
                  <a:tcPr marL="75466" marR="75466" marT="37733" marB="37733"/>
                </a:tc>
                <a:tc>
                  <a:txBody>
                    <a:bodyPr/>
                    <a:lstStyle/>
                    <a:p>
                      <a:r>
                        <a:rPr lang="en-US" sz="1500"/>
                        <a:t>Announce in all social media </a:t>
                      </a:r>
                    </a:p>
                  </a:txBody>
                  <a:tcPr marL="75466" marR="75466" marT="37733" marB="37733"/>
                </a:tc>
                <a:extLst>
                  <a:ext uri="{0D108BD9-81ED-4DB2-BD59-A6C34878D82A}">
                    <a16:rowId xmlns:a16="http://schemas.microsoft.com/office/drawing/2014/main" val="191068667"/>
                  </a:ext>
                </a:extLst>
              </a:tr>
              <a:tr h="332049">
                <a:tc>
                  <a:txBody>
                    <a:bodyPr/>
                    <a:lstStyle/>
                    <a:p>
                      <a:r>
                        <a:rPr lang="en-US" sz="1500"/>
                        <a:t>Attendance</a:t>
                      </a:r>
                    </a:p>
                  </a:txBody>
                  <a:tcPr marL="75466" marR="75466" marT="37733" marB="37733"/>
                </a:tc>
                <a:tc>
                  <a:txBody>
                    <a:bodyPr/>
                    <a:lstStyle/>
                    <a:p>
                      <a:r>
                        <a:rPr lang="en-US" sz="1500" dirty="0"/>
                        <a:t>High participation</a:t>
                      </a:r>
                    </a:p>
                  </a:txBody>
                  <a:tcPr marL="75466" marR="75466" marT="37733" marB="37733"/>
                </a:tc>
                <a:tc>
                  <a:txBody>
                    <a:bodyPr/>
                    <a:lstStyle/>
                    <a:p>
                      <a:r>
                        <a:rPr lang="tr-TR" sz="1500"/>
                        <a:t>8</a:t>
                      </a:r>
                      <a:endParaRPr lang="en-US" sz="1500"/>
                    </a:p>
                  </a:txBody>
                  <a:tcPr marL="75466" marR="75466" marT="37733" marB="37733"/>
                </a:tc>
                <a:tc>
                  <a:txBody>
                    <a:bodyPr/>
                    <a:lstStyle/>
                    <a:p>
                      <a:r>
                        <a:rPr lang="tr-TR" sz="1500" dirty="0"/>
                        <a:t>3</a:t>
                      </a:r>
                      <a:endParaRPr lang="en-US" sz="1500" dirty="0"/>
                    </a:p>
                  </a:txBody>
                  <a:tcPr marL="75466" marR="75466" marT="37733" marB="37733"/>
                </a:tc>
                <a:tc>
                  <a:txBody>
                    <a:bodyPr/>
                    <a:lstStyle/>
                    <a:p>
                      <a:r>
                        <a:rPr lang="en-US" sz="1500"/>
                        <a:t>8</a:t>
                      </a:r>
                    </a:p>
                  </a:txBody>
                  <a:tcPr marL="75466" marR="75466" marT="37733" marB="37733"/>
                </a:tc>
                <a:tc>
                  <a:txBody>
                    <a:bodyPr/>
                    <a:lstStyle/>
                    <a:p>
                      <a:r>
                        <a:rPr lang="tr-TR" sz="1500"/>
                        <a:t>192</a:t>
                      </a:r>
                      <a:endParaRPr lang="en-US" sz="1500"/>
                    </a:p>
                  </a:txBody>
                  <a:tcPr marL="75466" marR="75466" marT="37733" marB="37733"/>
                </a:tc>
                <a:tc>
                  <a:txBody>
                    <a:bodyPr/>
                    <a:lstStyle/>
                    <a:p>
                      <a:r>
                        <a:rPr lang="tr-TR" sz="1500"/>
                        <a:t>Set some boundaries</a:t>
                      </a:r>
                      <a:endParaRPr lang="en-US" sz="1500"/>
                    </a:p>
                  </a:txBody>
                  <a:tcPr marL="75466" marR="75466" marT="37733" marB="37733"/>
                </a:tc>
                <a:extLst>
                  <a:ext uri="{0D108BD9-81ED-4DB2-BD59-A6C34878D82A}">
                    <a16:rowId xmlns:a16="http://schemas.microsoft.com/office/drawing/2014/main" val="1448462745"/>
                  </a:ext>
                </a:extLst>
              </a:tr>
              <a:tr h="558446">
                <a:tc>
                  <a:txBody>
                    <a:bodyPr/>
                    <a:lstStyle/>
                    <a:p>
                      <a:r>
                        <a:rPr lang="en-US" sz="1500"/>
                        <a:t>Tech.Problems</a:t>
                      </a:r>
                    </a:p>
                  </a:txBody>
                  <a:tcPr marL="75466" marR="75466" marT="37733" marB="37733"/>
                </a:tc>
                <a:tc>
                  <a:txBody>
                    <a:bodyPr/>
                    <a:lstStyle/>
                    <a:p>
                      <a:r>
                        <a:rPr lang="tr-TR" sz="1500"/>
                        <a:t>Bus</a:t>
                      </a:r>
                      <a:r>
                        <a:rPr lang="tr-TR" sz="1500" baseline="0"/>
                        <a:t> engine crash</a:t>
                      </a:r>
                      <a:endParaRPr lang="en-US" sz="1500"/>
                    </a:p>
                  </a:txBody>
                  <a:tcPr marL="75466" marR="75466" marT="37733" marB="37733"/>
                </a:tc>
                <a:tc>
                  <a:txBody>
                    <a:bodyPr/>
                    <a:lstStyle/>
                    <a:p>
                      <a:r>
                        <a:rPr lang="en-US" sz="1500"/>
                        <a:t>1</a:t>
                      </a:r>
                    </a:p>
                  </a:txBody>
                  <a:tcPr marL="75466" marR="75466" marT="37733" marB="37733"/>
                </a:tc>
                <a:tc>
                  <a:txBody>
                    <a:bodyPr/>
                    <a:lstStyle/>
                    <a:p>
                      <a:r>
                        <a:rPr lang="tr-TR" sz="1500"/>
                        <a:t>10</a:t>
                      </a:r>
                      <a:endParaRPr lang="en-US" sz="1500"/>
                    </a:p>
                  </a:txBody>
                  <a:tcPr marL="75466" marR="75466" marT="37733" marB="37733"/>
                </a:tc>
                <a:tc>
                  <a:txBody>
                    <a:bodyPr/>
                    <a:lstStyle/>
                    <a:p>
                      <a:r>
                        <a:rPr lang="tr-TR" sz="1500"/>
                        <a:t>4</a:t>
                      </a:r>
                      <a:endParaRPr lang="en-US" sz="1500"/>
                    </a:p>
                  </a:txBody>
                  <a:tcPr marL="75466" marR="75466" marT="37733" marB="37733"/>
                </a:tc>
                <a:tc>
                  <a:txBody>
                    <a:bodyPr/>
                    <a:lstStyle/>
                    <a:p>
                      <a:r>
                        <a:rPr lang="tr-TR" sz="1500"/>
                        <a:t>40</a:t>
                      </a:r>
                      <a:endParaRPr lang="en-US" sz="1500"/>
                    </a:p>
                  </a:txBody>
                  <a:tcPr marL="75466" marR="75466" marT="37733" marB="37733"/>
                </a:tc>
                <a:tc>
                  <a:txBody>
                    <a:bodyPr/>
                    <a:lstStyle/>
                    <a:p>
                      <a:endParaRPr lang="en-US" sz="1500" dirty="0"/>
                    </a:p>
                  </a:txBody>
                  <a:tcPr marL="75466" marR="75466" marT="37733" marB="37733"/>
                </a:tc>
                <a:extLst>
                  <a:ext uri="{0D108BD9-81ED-4DB2-BD59-A6C34878D82A}">
                    <a16:rowId xmlns:a16="http://schemas.microsoft.com/office/drawing/2014/main" val="3227991974"/>
                  </a:ext>
                </a:extLst>
              </a:tr>
              <a:tr h="332049">
                <a:tc>
                  <a:txBody>
                    <a:bodyPr/>
                    <a:lstStyle/>
                    <a:p>
                      <a:r>
                        <a:rPr lang="en-US" sz="1500"/>
                        <a:t>Accidents</a:t>
                      </a:r>
                    </a:p>
                  </a:txBody>
                  <a:tcPr marL="75466" marR="75466" marT="37733" marB="37733"/>
                </a:tc>
                <a:tc>
                  <a:txBody>
                    <a:bodyPr/>
                    <a:lstStyle/>
                    <a:p>
                      <a:r>
                        <a:rPr lang="tr-TR" sz="1500"/>
                        <a:t>Huge amount of Waves</a:t>
                      </a:r>
                      <a:endParaRPr lang="en-US" sz="1500"/>
                    </a:p>
                  </a:txBody>
                  <a:tcPr marL="75466" marR="75466" marT="37733" marB="37733"/>
                </a:tc>
                <a:tc>
                  <a:txBody>
                    <a:bodyPr/>
                    <a:lstStyle/>
                    <a:p>
                      <a:r>
                        <a:rPr lang="en-US" sz="1500"/>
                        <a:t>1</a:t>
                      </a:r>
                    </a:p>
                  </a:txBody>
                  <a:tcPr marL="75466" marR="75466" marT="37733" marB="37733"/>
                </a:tc>
                <a:tc>
                  <a:txBody>
                    <a:bodyPr/>
                    <a:lstStyle/>
                    <a:p>
                      <a:r>
                        <a:rPr lang="en-US" sz="1500"/>
                        <a:t>10</a:t>
                      </a:r>
                    </a:p>
                  </a:txBody>
                  <a:tcPr marL="75466" marR="75466" marT="37733" marB="37733"/>
                </a:tc>
                <a:tc>
                  <a:txBody>
                    <a:bodyPr/>
                    <a:lstStyle/>
                    <a:p>
                      <a:r>
                        <a:rPr lang="tr-TR" sz="1500"/>
                        <a:t>3</a:t>
                      </a:r>
                      <a:endParaRPr lang="en-US" sz="1500"/>
                    </a:p>
                  </a:txBody>
                  <a:tcPr marL="75466" marR="75466" marT="37733" marB="37733"/>
                </a:tc>
                <a:tc>
                  <a:txBody>
                    <a:bodyPr/>
                    <a:lstStyle/>
                    <a:p>
                      <a:r>
                        <a:rPr lang="tr-TR" sz="1500"/>
                        <a:t>30</a:t>
                      </a:r>
                      <a:endParaRPr lang="en-US" sz="1500"/>
                    </a:p>
                  </a:txBody>
                  <a:tcPr marL="75466" marR="75466" marT="37733" marB="37733"/>
                </a:tc>
                <a:tc>
                  <a:txBody>
                    <a:bodyPr/>
                    <a:lstStyle/>
                    <a:p>
                      <a:endParaRPr lang="en-US" sz="1500" dirty="0"/>
                    </a:p>
                  </a:txBody>
                  <a:tcPr marL="75466" marR="75466" marT="37733" marB="37733"/>
                </a:tc>
                <a:extLst>
                  <a:ext uri="{0D108BD9-81ED-4DB2-BD59-A6C34878D82A}">
                    <a16:rowId xmlns:a16="http://schemas.microsoft.com/office/drawing/2014/main" val="4168652499"/>
                  </a:ext>
                </a:extLst>
              </a:tr>
            </a:tbl>
          </a:graphicData>
        </a:graphic>
      </p:graphicFrame>
      <p:sp>
        <p:nvSpPr>
          <p:cNvPr id="9" name="TextBox 4">
            <a:extLst>
              <a:ext uri="{FF2B5EF4-FFF2-40B4-BE49-F238E27FC236}">
                <a16:creationId xmlns:a16="http://schemas.microsoft.com/office/drawing/2014/main" id="{B85911A7-B57E-45BD-8956-C9D4E6C719C5}"/>
              </a:ext>
            </a:extLst>
          </p:cNvPr>
          <p:cNvSpPr txBox="1"/>
          <p:nvPr/>
        </p:nvSpPr>
        <p:spPr>
          <a:xfrm>
            <a:off x="258492" y="5643580"/>
            <a:ext cx="8139919" cy="369332"/>
          </a:xfrm>
          <a:prstGeom prst="rect">
            <a:avLst/>
          </a:prstGeom>
          <a:noFill/>
        </p:spPr>
        <p:txBody>
          <a:bodyPr wrap="square" rtlCol="0">
            <a:spAutoFit/>
          </a:bodyPr>
          <a:lstStyle/>
          <a:p>
            <a:r>
              <a:rPr lang="tr-TR" dirty="0"/>
              <a:t>Total cost for Risk Management = 4000-</a:t>
            </a:r>
            <a:r>
              <a:rPr lang="en-US" dirty="0"/>
              <a:t>3,574.00</a:t>
            </a:r>
            <a:r>
              <a:rPr lang="tr-TR" dirty="0"/>
              <a:t> = </a:t>
            </a:r>
            <a:r>
              <a:rPr lang="en-US" dirty="0"/>
              <a:t>426</a:t>
            </a:r>
            <a:r>
              <a:rPr lang="tr-TR" dirty="0"/>
              <a:t> TL</a:t>
            </a:r>
            <a:endParaRPr lang="en-US" dirty="0"/>
          </a:p>
        </p:txBody>
      </p:sp>
    </p:spTree>
    <p:extLst>
      <p:ext uri="{BB962C8B-B14F-4D97-AF65-F5344CB8AC3E}">
        <p14:creationId xmlns:p14="http://schemas.microsoft.com/office/powerpoint/2010/main" val="2746221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932498" y="2023110"/>
            <a:ext cx="3137582"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dirty="0">
                <a:solidFill>
                  <a:schemeClr val="tx1"/>
                </a:solidFill>
                <a:latin typeface="+mj-lt"/>
                <a:ea typeface="+mj-ea"/>
                <a:cs typeface="+mj-cs"/>
              </a:rPr>
              <a:t>Quality Management Plan </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72801826"/>
              </p:ext>
            </p:extLst>
          </p:nvPr>
        </p:nvGraphicFramePr>
        <p:xfrm>
          <a:off x="545238" y="973705"/>
          <a:ext cx="7608305" cy="4981548"/>
        </p:xfrm>
        <a:graphic>
          <a:graphicData uri="http://schemas.openxmlformats.org/drawingml/2006/table">
            <a:tbl>
              <a:tblPr firstRow="1" bandRow="1">
                <a:tableStyleId>{5C22544A-7EE6-4342-B048-85BDC9FD1C3A}</a:tableStyleId>
              </a:tblPr>
              <a:tblGrid>
                <a:gridCol w="2562894">
                  <a:extLst>
                    <a:ext uri="{9D8B030D-6E8A-4147-A177-3AD203B41FA5}">
                      <a16:colId xmlns:a16="http://schemas.microsoft.com/office/drawing/2014/main" val="20000"/>
                    </a:ext>
                  </a:extLst>
                </a:gridCol>
                <a:gridCol w="5045411">
                  <a:extLst>
                    <a:ext uri="{9D8B030D-6E8A-4147-A177-3AD203B41FA5}">
                      <a16:colId xmlns:a16="http://schemas.microsoft.com/office/drawing/2014/main" val="20001"/>
                    </a:ext>
                  </a:extLst>
                </a:gridCol>
              </a:tblGrid>
              <a:tr h="536870">
                <a:tc>
                  <a:txBody>
                    <a:bodyPr/>
                    <a:lstStyle/>
                    <a:p>
                      <a:r>
                        <a:rPr lang="en-US" sz="2500" noProof="0"/>
                        <a:t>Activities:</a:t>
                      </a:r>
                    </a:p>
                  </a:txBody>
                  <a:tcPr marL="122769" marR="122769" marT="61385" marB="61385">
                    <a:solidFill>
                      <a:srgbClr val="DE7A47"/>
                    </a:solidFill>
                  </a:tcPr>
                </a:tc>
                <a:tc>
                  <a:txBody>
                    <a:bodyPr/>
                    <a:lstStyle/>
                    <a:p>
                      <a:r>
                        <a:rPr lang="en-US" sz="2500" b="1" noProof="0"/>
                        <a:t>Quality requirements;</a:t>
                      </a:r>
                      <a:endParaRPr lang="en-US" sz="2500" noProof="0"/>
                    </a:p>
                  </a:txBody>
                  <a:tcPr marL="122769" marR="122769" marT="61385" marB="61385">
                    <a:solidFill>
                      <a:srgbClr val="DE7A47"/>
                    </a:solidFill>
                  </a:tcPr>
                </a:tc>
                <a:extLst>
                  <a:ext uri="{0D108BD9-81ED-4DB2-BD59-A6C34878D82A}">
                    <a16:rowId xmlns:a16="http://schemas.microsoft.com/office/drawing/2014/main" val="10000"/>
                  </a:ext>
                </a:extLst>
              </a:tr>
              <a:tr h="703115">
                <a:tc>
                  <a:txBody>
                    <a:bodyPr/>
                    <a:lstStyle/>
                    <a:p>
                      <a:pPr algn="l"/>
                      <a:r>
                        <a:rPr lang="en-US" sz="1800" noProof="0"/>
                        <a:t>Event Place</a:t>
                      </a:r>
                    </a:p>
                  </a:txBody>
                  <a:tcPr marL="122769" marR="122769" marT="61385" marB="61385">
                    <a:solidFill>
                      <a:schemeClr val="accent2">
                        <a:lumMod val="40000"/>
                        <a:lumOff val="60000"/>
                      </a:schemeClr>
                    </a:solidFill>
                  </a:tcPr>
                </a:tc>
                <a:tc>
                  <a:txBody>
                    <a:bodyPr/>
                    <a:lstStyle/>
                    <a:p>
                      <a:pPr marL="285750" indent="-285750" algn="l">
                        <a:buFont typeface="Arial" panose="020B0604020202020204" pitchFamily="34" charset="0"/>
                        <a:buChar char="•"/>
                      </a:pPr>
                      <a:r>
                        <a:rPr lang="en-US" sz="1800" noProof="0"/>
                        <a:t>Clean</a:t>
                      </a:r>
                    </a:p>
                    <a:p>
                      <a:pPr marL="285750" indent="-285750" algn="l">
                        <a:buFont typeface="Arial" panose="020B0604020202020204" pitchFamily="34" charset="0"/>
                        <a:buChar char="•"/>
                      </a:pPr>
                      <a:r>
                        <a:rPr lang="en-US" sz="1800" noProof="0"/>
                        <a:t>Enough Space</a:t>
                      </a:r>
                    </a:p>
                  </a:txBody>
                  <a:tcPr marL="122769" marR="122769" marT="61385" marB="61385">
                    <a:solidFill>
                      <a:schemeClr val="accent2">
                        <a:lumMod val="40000"/>
                        <a:lumOff val="60000"/>
                      </a:schemeClr>
                    </a:solidFill>
                  </a:tcPr>
                </a:tc>
                <a:extLst>
                  <a:ext uri="{0D108BD9-81ED-4DB2-BD59-A6C34878D82A}">
                    <a16:rowId xmlns:a16="http://schemas.microsoft.com/office/drawing/2014/main" val="3010657998"/>
                  </a:ext>
                </a:extLst>
              </a:tr>
              <a:tr h="975151">
                <a:tc>
                  <a:txBody>
                    <a:bodyPr/>
                    <a:lstStyle/>
                    <a:p>
                      <a:pPr algn="l"/>
                      <a:r>
                        <a:rPr lang="en-US" sz="1800" noProof="0"/>
                        <a:t>Food</a:t>
                      </a:r>
                      <a:r>
                        <a:rPr lang="en-US" sz="1800" baseline="0" noProof="0"/>
                        <a:t> and Drink</a:t>
                      </a:r>
                      <a:endParaRPr lang="en-US" sz="1800" noProof="0"/>
                    </a:p>
                  </a:txBody>
                  <a:tcPr marL="122769" marR="122769" marT="61385" marB="61385">
                    <a:solidFill>
                      <a:schemeClr val="accent2">
                        <a:lumMod val="20000"/>
                        <a:lumOff val="80000"/>
                      </a:schemeClr>
                    </a:solidFill>
                  </a:tcPr>
                </a:tc>
                <a:tc>
                  <a:txBody>
                    <a:bodyPr/>
                    <a:lstStyle/>
                    <a:p>
                      <a:pPr marL="285750" indent="-285750" algn="l">
                        <a:buFont typeface="Arial" panose="020B0604020202020204" pitchFamily="34" charset="0"/>
                        <a:buChar char="•"/>
                      </a:pPr>
                      <a:r>
                        <a:rPr lang="en-US" sz="1800" noProof="0" dirty="0"/>
                        <a:t>Fresh food</a:t>
                      </a:r>
                    </a:p>
                    <a:p>
                      <a:pPr marL="285750" indent="-285750" algn="l">
                        <a:buFont typeface="Arial" panose="020B0604020202020204" pitchFamily="34" charset="0"/>
                        <a:buChar char="•"/>
                      </a:pPr>
                      <a:r>
                        <a:rPr lang="en-US" sz="1800" noProof="0" dirty="0"/>
                        <a:t>Cooled drinks</a:t>
                      </a:r>
                    </a:p>
                    <a:p>
                      <a:pPr marL="285750" indent="-285750" algn="l">
                        <a:buFont typeface="Arial" panose="020B0604020202020204" pitchFamily="34" charset="0"/>
                        <a:buChar char="•"/>
                      </a:pPr>
                      <a:r>
                        <a:rPr lang="en-US" sz="1800" noProof="0" dirty="0"/>
                        <a:t>Tasty</a:t>
                      </a:r>
                      <a:r>
                        <a:rPr lang="en-US" sz="1800" baseline="0" noProof="0" dirty="0"/>
                        <a:t> food</a:t>
                      </a:r>
                    </a:p>
                  </a:txBody>
                  <a:tcPr marL="122769" marR="122769" marT="61385" marB="61385">
                    <a:solidFill>
                      <a:schemeClr val="accent2">
                        <a:lumMod val="20000"/>
                        <a:lumOff val="80000"/>
                      </a:schemeClr>
                    </a:solidFill>
                  </a:tcPr>
                </a:tc>
                <a:extLst>
                  <a:ext uri="{0D108BD9-81ED-4DB2-BD59-A6C34878D82A}">
                    <a16:rowId xmlns:a16="http://schemas.microsoft.com/office/drawing/2014/main" val="954857454"/>
                  </a:ext>
                </a:extLst>
              </a:tr>
              <a:tr h="1247188">
                <a:tc>
                  <a:txBody>
                    <a:bodyPr/>
                    <a:lstStyle/>
                    <a:p>
                      <a:pPr algn="l"/>
                      <a:r>
                        <a:rPr lang="en-US" sz="1800" noProof="0"/>
                        <a:t>Transportation</a:t>
                      </a:r>
                    </a:p>
                  </a:txBody>
                  <a:tcPr marL="122769" marR="122769" marT="61385" marB="61385">
                    <a:solidFill>
                      <a:schemeClr val="accent2">
                        <a:lumMod val="40000"/>
                        <a:lumOff val="60000"/>
                      </a:schemeClr>
                    </a:solidFill>
                  </a:tcPr>
                </a:tc>
                <a:tc>
                  <a:txBody>
                    <a:bodyPr/>
                    <a:lstStyle/>
                    <a:p>
                      <a:pPr marL="285750" indent="-285750" algn="l">
                        <a:buFont typeface="Arial" panose="020B0604020202020204" pitchFamily="34" charset="0"/>
                        <a:buChar char="•"/>
                      </a:pPr>
                      <a:r>
                        <a:rPr lang="en-US" sz="1800" noProof="0"/>
                        <a:t>Good serving</a:t>
                      </a:r>
                    </a:p>
                    <a:p>
                      <a:pPr marL="285750" indent="-285750" algn="l">
                        <a:buFont typeface="Arial" panose="020B0604020202020204" pitchFamily="34" charset="0"/>
                        <a:buChar char="•"/>
                      </a:pPr>
                      <a:r>
                        <a:rPr lang="en-US" sz="1800" noProof="0"/>
                        <a:t>Good driver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noProof="0"/>
                        <a:t>Clean</a:t>
                      </a:r>
                    </a:p>
                    <a:p>
                      <a:pPr marL="285750" indent="-285750" algn="l">
                        <a:buFont typeface="Arial" panose="020B0604020202020204" pitchFamily="34" charset="0"/>
                        <a:buChar char="•"/>
                      </a:pPr>
                      <a:endParaRPr lang="en-US" sz="1800" noProof="0"/>
                    </a:p>
                  </a:txBody>
                  <a:tcPr marL="122769" marR="122769" marT="61385" marB="61385">
                    <a:solidFill>
                      <a:schemeClr val="accent2">
                        <a:lumMod val="40000"/>
                        <a:lumOff val="60000"/>
                      </a:schemeClr>
                    </a:solidFill>
                  </a:tcPr>
                </a:tc>
                <a:extLst>
                  <a:ext uri="{0D108BD9-81ED-4DB2-BD59-A6C34878D82A}">
                    <a16:rowId xmlns:a16="http://schemas.microsoft.com/office/drawing/2014/main" val="2324074662"/>
                  </a:ext>
                </a:extLst>
              </a:tr>
              <a:tr h="1519224">
                <a:tc>
                  <a:txBody>
                    <a:bodyPr/>
                    <a:lstStyle/>
                    <a:p>
                      <a:pPr algn="l"/>
                      <a:r>
                        <a:rPr lang="en-US" sz="1800" noProof="0"/>
                        <a:t>Entertaintment</a:t>
                      </a:r>
                    </a:p>
                  </a:txBody>
                  <a:tcPr marL="122769" marR="122769" marT="61385" marB="61385">
                    <a:solidFill>
                      <a:schemeClr val="accent2">
                        <a:lumMod val="20000"/>
                        <a:lumOff val="80000"/>
                      </a:schemeClr>
                    </a:solidFill>
                  </a:tcPr>
                </a:tc>
                <a:tc>
                  <a:txBody>
                    <a:bodyPr/>
                    <a:lstStyle/>
                    <a:p>
                      <a:pPr marL="285750" indent="-285750" algn="l">
                        <a:buFont typeface="Arial" panose="020B0604020202020204" pitchFamily="34" charset="0"/>
                        <a:buChar char="•"/>
                      </a:pPr>
                      <a:r>
                        <a:rPr lang="en-US" sz="1800" noProof="0" dirty="0"/>
                        <a:t>Many type</a:t>
                      </a:r>
                      <a:r>
                        <a:rPr lang="en-US" sz="1800" baseline="0" noProof="0" dirty="0"/>
                        <a:t> of music and competition </a:t>
                      </a:r>
                    </a:p>
                    <a:p>
                      <a:pPr marL="285750" indent="-285750" algn="l">
                        <a:buFont typeface="Arial" panose="020B0604020202020204" pitchFamily="34" charset="0"/>
                        <a:buChar char="•"/>
                      </a:pPr>
                      <a:r>
                        <a:rPr lang="en-US" sz="1800" baseline="0" noProof="0" dirty="0"/>
                        <a:t>To have a professional DJ system.</a:t>
                      </a:r>
                    </a:p>
                    <a:p>
                      <a:pPr marL="285750" indent="-285750" algn="l">
                        <a:buFont typeface="Arial" panose="020B0604020202020204" pitchFamily="34" charset="0"/>
                        <a:buChar char="•"/>
                      </a:pPr>
                      <a:r>
                        <a:rPr lang="en-US" sz="1800" baseline="0" noProof="0" dirty="0"/>
                        <a:t>appeal to everyone and provide guaranteed fun</a:t>
                      </a:r>
                    </a:p>
                    <a:p>
                      <a:pPr marL="285750" indent="-285750" algn="l">
                        <a:buFont typeface="Arial" panose="020B0604020202020204" pitchFamily="34" charset="0"/>
                        <a:buChar char="•"/>
                      </a:pPr>
                      <a:endParaRPr lang="en-US" sz="1800" noProof="0" dirty="0"/>
                    </a:p>
                  </a:txBody>
                  <a:tcPr marL="122769" marR="122769" marT="61385" marB="61385">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2421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40454199"/>
              </p:ext>
            </p:extLst>
          </p:nvPr>
        </p:nvGraphicFramePr>
        <p:xfrm>
          <a:off x="1" y="1345615"/>
          <a:ext cx="12192001" cy="4852985"/>
        </p:xfrm>
        <a:graphic>
          <a:graphicData uri="http://schemas.openxmlformats.org/drawingml/2006/table">
            <a:tbl>
              <a:tblPr firstRow="1" bandRow="1">
                <a:tableStyleId>{284E427A-3D55-4303-BF80-6455036E1DE7}</a:tableStyleId>
              </a:tblPr>
              <a:tblGrid>
                <a:gridCol w="1759284">
                  <a:extLst>
                    <a:ext uri="{9D8B030D-6E8A-4147-A177-3AD203B41FA5}">
                      <a16:colId xmlns:a16="http://schemas.microsoft.com/office/drawing/2014/main" val="1909842797"/>
                    </a:ext>
                  </a:extLst>
                </a:gridCol>
                <a:gridCol w="663731">
                  <a:extLst>
                    <a:ext uri="{9D8B030D-6E8A-4147-A177-3AD203B41FA5}">
                      <a16:colId xmlns:a16="http://schemas.microsoft.com/office/drawing/2014/main" val="1200937400"/>
                    </a:ext>
                  </a:extLst>
                </a:gridCol>
                <a:gridCol w="747212">
                  <a:extLst>
                    <a:ext uri="{9D8B030D-6E8A-4147-A177-3AD203B41FA5}">
                      <a16:colId xmlns:a16="http://schemas.microsoft.com/office/drawing/2014/main" val="39635419"/>
                    </a:ext>
                  </a:extLst>
                </a:gridCol>
                <a:gridCol w="641832">
                  <a:extLst>
                    <a:ext uri="{9D8B030D-6E8A-4147-A177-3AD203B41FA5}">
                      <a16:colId xmlns:a16="http://schemas.microsoft.com/office/drawing/2014/main" val="1295833479"/>
                    </a:ext>
                  </a:extLst>
                </a:gridCol>
                <a:gridCol w="660539">
                  <a:extLst>
                    <a:ext uri="{9D8B030D-6E8A-4147-A177-3AD203B41FA5}">
                      <a16:colId xmlns:a16="http://schemas.microsoft.com/office/drawing/2014/main" val="2742528514"/>
                    </a:ext>
                  </a:extLst>
                </a:gridCol>
                <a:gridCol w="595853">
                  <a:extLst>
                    <a:ext uri="{9D8B030D-6E8A-4147-A177-3AD203B41FA5}">
                      <a16:colId xmlns:a16="http://schemas.microsoft.com/office/drawing/2014/main" val="1085589400"/>
                    </a:ext>
                  </a:extLst>
                </a:gridCol>
                <a:gridCol w="750647">
                  <a:extLst>
                    <a:ext uri="{9D8B030D-6E8A-4147-A177-3AD203B41FA5}">
                      <a16:colId xmlns:a16="http://schemas.microsoft.com/office/drawing/2014/main" val="1095617131"/>
                    </a:ext>
                  </a:extLst>
                </a:gridCol>
                <a:gridCol w="956087">
                  <a:extLst>
                    <a:ext uri="{9D8B030D-6E8A-4147-A177-3AD203B41FA5}">
                      <a16:colId xmlns:a16="http://schemas.microsoft.com/office/drawing/2014/main" val="2715661861"/>
                    </a:ext>
                  </a:extLst>
                </a:gridCol>
                <a:gridCol w="631929">
                  <a:extLst>
                    <a:ext uri="{9D8B030D-6E8A-4147-A177-3AD203B41FA5}">
                      <a16:colId xmlns:a16="http://schemas.microsoft.com/office/drawing/2014/main" val="3327347810"/>
                    </a:ext>
                  </a:extLst>
                </a:gridCol>
                <a:gridCol w="832332">
                  <a:extLst>
                    <a:ext uri="{9D8B030D-6E8A-4147-A177-3AD203B41FA5}">
                      <a16:colId xmlns:a16="http://schemas.microsoft.com/office/drawing/2014/main" val="3052317207"/>
                    </a:ext>
                  </a:extLst>
                </a:gridCol>
                <a:gridCol w="977983">
                  <a:extLst>
                    <a:ext uri="{9D8B030D-6E8A-4147-A177-3AD203B41FA5}">
                      <a16:colId xmlns:a16="http://schemas.microsoft.com/office/drawing/2014/main" val="339772092"/>
                    </a:ext>
                  </a:extLst>
                </a:gridCol>
                <a:gridCol w="1046596">
                  <a:extLst>
                    <a:ext uri="{9D8B030D-6E8A-4147-A177-3AD203B41FA5}">
                      <a16:colId xmlns:a16="http://schemas.microsoft.com/office/drawing/2014/main" val="2949532501"/>
                    </a:ext>
                  </a:extLst>
                </a:gridCol>
                <a:gridCol w="963988">
                  <a:extLst>
                    <a:ext uri="{9D8B030D-6E8A-4147-A177-3AD203B41FA5}">
                      <a16:colId xmlns:a16="http://schemas.microsoft.com/office/drawing/2014/main" val="2184662865"/>
                    </a:ext>
                  </a:extLst>
                </a:gridCol>
                <a:gridCol w="963988">
                  <a:extLst>
                    <a:ext uri="{9D8B030D-6E8A-4147-A177-3AD203B41FA5}">
                      <a16:colId xmlns:a16="http://schemas.microsoft.com/office/drawing/2014/main" val="336361955"/>
                    </a:ext>
                  </a:extLst>
                </a:gridCol>
              </a:tblGrid>
              <a:tr h="43920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rPr>
                        <a:t>RACI Chart</a:t>
                      </a:r>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gridSpan="12">
                  <a:txBody>
                    <a:bodyPr/>
                    <a:lstStyle/>
                    <a:p>
                      <a:pPr algn="ctr"/>
                      <a:r>
                        <a:rPr lang="en-US" sz="1600" dirty="0"/>
                        <a:t>Person</a:t>
                      </a:r>
                      <a:r>
                        <a:rPr lang="en-US" sz="1600" baseline="0" dirty="0"/>
                        <a:t> </a:t>
                      </a:r>
                      <a:endParaRPr lang="en-US" sz="1600" dirty="0"/>
                    </a:p>
                  </a:txBody>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endParaRPr lang="en-US" sz="1600" dirty="0"/>
                    </a:p>
                  </a:txBody>
                  <a:tcPr/>
                </a:tc>
                <a:extLst>
                  <a:ext uri="{0D108BD9-81ED-4DB2-BD59-A6C34878D82A}">
                    <a16:rowId xmlns:a16="http://schemas.microsoft.com/office/drawing/2014/main" val="3079139685"/>
                  </a:ext>
                </a:extLst>
              </a:tr>
              <a:tr h="519109">
                <a:tc>
                  <a:txBody>
                    <a:bodyPr/>
                    <a:lstStyle/>
                    <a:p>
                      <a:pPr algn="ctr"/>
                      <a:r>
                        <a:rPr lang="en-US" sz="1400" b="1" dirty="0"/>
                        <a:t>Activities </a:t>
                      </a:r>
                    </a:p>
                  </a:txBody>
                  <a:tcPr/>
                </a:tc>
                <a:tc>
                  <a:txBody>
                    <a:bodyPr/>
                    <a:lstStyle/>
                    <a:p>
                      <a:pPr algn="ctr"/>
                      <a:r>
                        <a:rPr lang="tr-TR" sz="1400" b="1" dirty="0"/>
                        <a:t>Emre</a:t>
                      </a:r>
                      <a:r>
                        <a:rPr lang="en-US" sz="1400" b="1" dirty="0"/>
                        <a:t> </a:t>
                      </a:r>
                    </a:p>
                  </a:txBody>
                  <a:tcPr/>
                </a:tc>
                <a:tc>
                  <a:txBody>
                    <a:bodyPr/>
                    <a:lstStyle/>
                    <a:p>
                      <a:pPr algn="ctr"/>
                      <a:r>
                        <a:rPr lang="tr-TR" sz="1400" b="1" dirty="0"/>
                        <a:t>Mesut</a:t>
                      </a:r>
                      <a:endParaRPr lang="en-US" sz="1400" b="1" dirty="0"/>
                    </a:p>
                  </a:txBody>
                  <a:tcPr/>
                </a:tc>
                <a:tc>
                  <a:txBody>
                    <a:bodyPr/>
                    <a:lstStyle/>
                    <a:p>
                      <a:pPr algn="ctr"/>
                      <a:r>
                        <a:rPr lang="tr-TR" sz="1200" b="1" dirty="0"/>
                        <a:t>Hamza</a:t>
                      </a:r>
                      <a:endParaRPr lang="en-US" sz="1200" b="1" dirty="0"/>
                    </a:p>
                  </a:txBody>
                  <a:tcPr/>
                </a:tc>
                <a:tc>
                  <a:txBody>
                    <a:bodyPr/>
                    <a:lstStyle/>
                    <a:p>
                      <a:pPr algn="ctr"/>
                      <a:r>
                        <a:rPr lang="tr-TR" sz="1200" b="1" dirty="0"/>
                        <a:t>Aleyna</a:t>
                      </a:r>
                      <a:endParaRPr lang="en-US" sz="1200" b="1" dirty="0"/>
                    </a:p>
                  </a:txBody>
                  <a:tcPr/>
                </a:tc>
                <a:tc>
                  <a:txBody>
                    <a:bodyPr/>
                    <a:lstStyle/>
                    <a:p>
                      <a:pPr algn="ctr"/>
                      <a:r>
                        <a:rPr lang="tr-TR" sz="1400" b="1" dirty="0"/>
                        <a:t>Nilay</a:t>
                      </a:r>
                      <a:endParaRPr lang="en-US" sz="1400" b="1" dirty="0"/>
                    </a:p>
                  </a:txBody>
                  <a:tcPr/>
                </a:tc>
                <a:tc>
                  <a:txBody>
                    <a:bodyPr/>
                    <a:lstStyle/>
                    <a:p>
                      <a:pPr algn="ctr"/>
                      <a:r>
                        <a:rPr lang="tr-TR" sz="1400" b="1" dirty="0"/>
                        <a:t>Fardus</a:t>
                      </a:r>
                      <a:endParaRPr lang="en-US" sz="1400" b="1" dirty="0"/>
                    </a:p>
                  </a:txBody>
                  <a:tcPr/>
                </a:tc>
                <a:tc>
                  <a:txBody>
                    <a:bodyPr/>
                    <a:lstStyle/>
                    <a:p>
                      <a:pPr algn="ctr"/>
                      <a:r>
                        <a:rPr lang="tr-TR" sz="1400" b="1" dirty="0"/>
                        <a:t>Naira</a:t>
                      </a:r>
                      <a:endParaRPr lang="en-US" sz="1400" b="1" dirty="0"/>
                    </a:p>
                  </a:txBody>
                  <a:tcPr/>
                </a:tc>
                <a:tc>
                  <a:txBody>
                    <a:bodyPr/>
                    <a:lstStyle/>
                    <a:p>
                      <a:pPr algn="ctr"/>
                      <a:r>
                        <a:rPr lang="tr-TR" sz="1400" b="1" dirty="0"/>
                        <a:t>Sarah</a:t>
                      </a:r>
                      <a:endParaRPr lang="en-US" sz="1400" b="1" dirty="0"/>
                    </a:p>
                  </a:txBody>
                  <a:tcPr/>
                </a:tc>
                <a:tc>
                  <a:txBody>
                    <a:bodyPr/>
                    <a:lstStyle/>
                    <a:p>
                      <a:pPr algn="ctr"/>
                      <a:r>
                        <a:rPr lang="tr-TR" sz="1400" b="1" dirty="0"/>
                        <a:t>Catering</a:t>
                      </a:r>
                      <a:endParaRPr lang="en-US" sz="1400" b="1" dirty="0"/>
                    </a:p>
                  </a:txBody>
                  <a:tcPr/>
                </a:tc>
                <a:tc>
                  <a:txBody>
                    <a:bodyPr/>
                    <a:lstStyle/>
                    <a:p>
                      <a:pPr algn="ctr"/>
                      <a:r>
                        <a:rPr lang="tr-TR" sz="1400" b="1" dirty="0"/>
                        <a:t>Bus</a:t>
                      </a:r>
                      <a:r>
                        <a:rPr lang="tr-TR" sz="1400" b="1" baseline="0" dirty="0"/>
                        <a:t> Driver</a:t>
                      </a:r>
                    </a:p>
                    <a:p>
                      <a:pPr algn="ctr"/>
                      <a:endParaRPr lang="en-US" sz="1400" b="1" dirty="0"/>
                    </a:p>
                  </a:txBody>
                  <a:tcPr/>
                </a:tc>
                <a:tc>
                  <a:txBody>
                    <a:bodyPr/>
                    <a:lstStyle/>
                    <a:p>
                      <a:pPr algn="ctr"/>
                      <a:r>
                        <a:rPr lang="tr-TR" sz="1400" b="1" dirty="0"/>
                        <a:t>Layout</a:t>
                      </a:r>
                      <a:r>
                        <a:rPr lang="tr-TR" sz="1400" b="1" baseline="0" dirty="0"/>
                        <a:t> Planner</a:t>
                      </a:r>
                      <a:endParaRPr lang="en-US" sz="1400" b="1" dirty="0"/>
                    </a:p>
                  </a:txBody>
                  <a:tcPr/>
                </a:tc>
                <a:tc>
                  <a:txBody>
                    <a:bodyPr/>
                    <a:lstStyle/>
                    <a:p>
                      <a:pPr algn="ctr"/>
                      <a:r>
                        <a:rPr lang="tr-TR" sz="1400" b="1" dirty="0"/>
                        <a:t>Participants</a:t>
                      </a:r>
                      <a:r>
                        <a:rPr lang="en-US" sz="1400" b="1" dirty="0"/>
                        <a:t> </a:t>
                      </a:r>
                    </a:p>
                  </a:txBody>
                  <a:tcPr/>
                </a:tc>
                <a:tc>
                  <a:txBody>
                    <a:bodyPr/>
                    <a:lstStyle/>
                    <a:p>
                      <a:pPr algn="ctr"/>
                      <a:r>
                        <a:rPr lang="en-US" sz="1400" b="1" dirty="0"/>
                        <a:t>DJ man </a:t>
                      </a:r>
                    </a:p>
                  </a:txBody>
                  <a:tcPr/>
                </a:tc>
                <a:extLst>
                  <a:ext uri="{0D108BD9-81ED-4DB2-BD59-A6C34878D82A}">
                    <a16:rowId xmlns:a16="http://schemas.microsoft.com/office/drawing/2014/main" val="4127775280"/>
                  </a:ext>
                </a:extLst>
              </a:tr>
              <a:tr h="416364">
                <a:tc>
                  <a:txBody>
                    <a:bodyPr/>
                    <a:lstStyle/>
                    <a:p>
                      <a:pPr algn="ctr"/>
                      <a:r>
                        <a:rPr lang="tr-TR" sz="1400" b="1" dirty="0"/>
                        <a:t>Event Place</a:t>
                      </a:r>
                      <a:r>
                        <a:rPr lang="en-US" sz="1400" b="1" dirty="0"/>
                        <a:t> </a:t>
                      </a:r>
                    </a:p>
                  </a:txBody>
                  <a:tcPr>
                    <a:solidFill>
                      <a:schemeClr val="accent2">
                        <a:lumMod val="20000"/>
                        <a:lumOff val="80000"/>
                      </a:schemeClr>
                    </a:solidFill>
                  </a:tcPr>
                </a:tc>
                <a:tc>
                  <a:txBody>
                    <a:bodyPr/>
                    <a:lstStyle/>
                    <a:p>
                      <a:pPr algn="ctr"/>
                      <a:r>
                        <a:rPr lang="en-US" sz="1200" dirty="0"/>
                        <a:t>C</a:t>
                      </a:r>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en-US" sz="1200" dirty="0"/>
                        <a:t>I</a:t>
                      </a:r>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a:t>I</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a:t>I</a:t>
                      </a:r>
                      <a:endParaRPr lang="en-US" sz="1200" dirty="0"/>
                    </a:p>
                  </a:txBody>
                  <a:tcPr>
                    <a:solidFill>
                      <a:schemeClr val="accent2">
                        <a:lumMod val="20000"/>
                        <a:lumOff val="80000"/>
                      </a:schemeClr>
                    </a:solidFill>
                  </a:tcPr>
                </a:tc>
                <a:tc>
                  <a:txBody>
                    <a:bodyPr/>
                    <a:lstStyle/>
                    <a:p>
                      <a:pPr algn="ctr"/>
                      <a:r>
                        <a:rPr lang="tr-TR" sz="1200" dirty="0"/>
                        <a:t>A</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extLst>
                  <a:ext uri="{0D108BD9-81ED-4DB2-BD59-A6C34878D82A}">
                    <a16:rowId xmlns:a16="http://schemas.microsoft.com/office/drawing/2014/main" val="1596708946"/>
                  </a:ext>
                </a:extLst>
              </a:tr>
              <a:tr h="7328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tr-TR" sz="1400" b="1" dirty="0"/>
                        <a:t>Food and Drinks</a:t>
                      </a:r>
                      <a:endParaRPr lang="en-US" sz="1400" b="1" dirty="0"/>
                    </a:p>
                    <a:p>
                      <a:pPr algn="ctr"/>
                      <a:endParaRPr lang="en-US" sz="1400" b="1" dirty="0"/>
                    </a:p>
                  </a:txBody>
                  <a:tcPr>
                    <a:solidFill>
                      <a:schemeClr val="accent2">
                        <a:lumMod val="60000"/>
                        <a:lumOff val="40000"/>
                        <a:alpha val="40000"/>
                      </a:schemeClr>
                    </a:solidFill>
                  </a:tcPr>
                </a:tc>
                <a:tc>
                  <a:txBody>
                    <a:bodyPr/>
                    <a:lstStyle/>
                    <a:p>
                      <a:pPr algn="ctr"/>
                      <a:r>
                        <a:rPr lang="en-US" sz="1200" dirty="0"/>
                        <a:t>C</a:t>
                      </a:r>
                    </a:p>
                  </a:txBody>
                  <a:tcPr>
                    <a:solidFill>
                      <a:schemeClr val="accent2">
                        <a:lumMod val="60000"/>
                        <a:lumOff val="40000"/>
                        <a:alpha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tr-TR" sz="1200" dirty="0"/>
                        <a:t>A</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endParaRPr lang="en-US" sz="1200" dirty="0"/>
                    </a:p>
                  </a:txBody>
                  <a:tcPr>
                    <a:solidFill>
                      <a:schemeClr val="accent2">
                        <a:lumMod val="60000"/>
                        <a:lumOff val="40000"/>
                        <a:alpha val="40000"/>
                      </a:schemeClr>
                    </a:solidFill>
                  </a:tcPr>
                </a:tc>
                <a:tc>
                  <a:txBody>
                    <a:bodyPr/>
                    <a:lstStyle/>
                    <a:p>
                      <a:pPr algn="ctr"/>
                      <a:endParaRPr lang="en-US" sz="1200" dirty="0"/>
                    </a:p>
                  </a:txBody>
                  <a:tcPr>
                    <a:solidFill>
                      <a:schemeClr val="accent2">
                        <a:lumMod val="60000"/>
                        <a:lumOff val="40000"/>
                        <a:alpha val="40000"/>
                      </a:schemeClr>
                    </a:solidFill>
                  </a:tcPr>
                </a:tc>
                <a:extLst>
                  <a:ext uri="{0D108BD9-81ED-4DB2-BD59-A6C34878D82A}">
                    <a16:rowId xmlns:a16="http://schemas.microsoft.com/office/drawing/2014/main" val="3499516266"/>
                  </a:ext>
                </a:extLst>
              </a:tr>
              <a:tr h="7328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tr-TR" sz="1400" b="1" dirty="0"/>
                        <a:t>Transportation</a:t>
                      </a:r>
                      <a:endParaRPr lang="en-US" sz="1400" b="1" dirty="0"/>
                    </a:p>
                    <a:p>
                      <a:pPr algn="ctr"/>
                      <a:endParaRPr lang="en-US" sz="1400" b="1" dirty="0"/>
                    </a:p>
                  </a:txBody>
                  <a:tcPr>
                    <a:solidFill>
                      <a:schemeClr val="accent2">
                        <a:lumMod val="20000"/>
                        <a:lumOff val="80000"/>
                      </a:schemeClr>
                    </a:solidFill>
                  </a:tcPr>
                </a:tc>
                <a:tc>
                  <a:txBody>
                    <a:bodyPr/>
                    <a:lstStyle/>
                    <a:p>
                      <a:pPr algn="ctr"/>
                      <a:r>
                        <a:rPr lang="tr-TR" sz="1200" dirty="0"/>
                        <a:t>C</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dirty="0"/>
                        <a:t>A</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extLst>
                  <a:ext uri="{0D108BD9-81ED-4DB2-BD59-A6C34878D82A}">
                    <a16:rowId xmlns:a16="http://schemas.microsoft.com/office/drawing/2014/main" val="1048175794"/>
                  </a:ext>
                </a:extLst>
              </a:tr>
              <a:tr h="7328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tr-TR" sz="1400" b="1" dirty="0"/>
                        <a:t>Entertainment</a:t>
                      </a:r>
                      <a:endParaRPr lang="en-US" sz="1400" b="1" dirty="0"/>
                    </a:p>
                    <a:p>
                      <a:pPr algn="ctr"/>
                      <a:endParaRPr lang="en-US" sz="1400" dirty="0"/>
                    </a:p>
                  </a:txBody>
                  <a:tcPr>
                    <a:solidFill>
                      <a:schemeClr val="accent2">
                        <a:lumMod val="60000"/>
                        <a:lumOff val="40000"/>
                        <a:alpha val="40000"/>
                      </a:schemeClr>
                    </a:solidFill>
                  </a:tcPr>
                </a:tc>
                <a:tc>
                  <a:txBody>
                    <a:bodyPr/>
                    <a:lstStyle/>
                    <a:p>
                      <a:pPr algn="ctr"/>
                      <a:r>
                        <a:rPr lang="tr-TR" sz="1200" dirty="0"/>
                        <a:t>C</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r>
                        <a:rPr lang="tr-TR" sz="1200" dirty="0"/>
                        <a:t>I</a:t>
                      </a:r>
                      <a:r>
                        <a:rPr lang="en-US" sz="1200" dirty="0"/>
                        <a:t> </a:t>
                      </a:r>
                    </a:p>
                  </a:txBody>
                  <a:tcPr>
                    <a:solidFill>
                      <a:schemeClr val="accent2">
                        <a:lumMod val="60000"/>
                        <a:lumOff val="40000"/>
                        <a:alpha val="40000"/>
                      </a:schemeClr>
                    </a:solidFill>
                  </a:tcPr>
                </a:tc>
                <a:tc>
                  <a:txBody>
                    <a:bodyPr/>
                    <a:lstStyle/>
                    <a:p>
                      <a:pPr algn="ctr"/>
                      <a:r>
                        <a:rPr lang="en-US" sz="1200" dirty="0"/>
                        <a:t>R</a:t>
                      </a:r>
                    </a:p>
                  </a:txBody>
                  <a:tcPr>
                    <a:solidFill>
                      <a:schemeClr val="accent2">
                        <a:lumMod val="60000"/>
                        <a:lumOff val="40000"/>
                        <a:alpha val="40000"/>
                      </a:schemeClr>
                    </a:solidFill>
                  </a:tcPr>
                </a:tc>
                <a:tc>
                  <a:txBody>
                    <a:bodyPr/>
                    <a:lstStyle/>
                    <a:p>
                      <a:pPr algn="ctr"/>
                      <a:r>
                        <a:rPr lang="tr-TR" sz="1200" dirty="0"/>
                        <a:t>A</a:t>
                      </a: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r>
                        <a:rPr lang="tr-TR" sz="1200" dirty="0"/>
                        <a:t>I</a:t>
                      </a:r>
                      <a:endParaRPr lang="en-US" sz="1200" dirty="0"/>
                    </a:p>
                  </a:txBody>
                  <a:tcPr>
                    <a:solidFill>
                      <a:schemeClr val="accent2">
                        <a:lumMod val="60000"/>
                        <a:lumOff val="40000"/>
                        <a:alpha val="40000"/>
                      </a:schemeClr>
                    </a:solidFill>
                  </a:tcPr>
                </a:tc>
                <a:tc>
                  <a:txBody>
                    <a:bodyPr/>
                    <a:lstStyle/>
                    <a:p>
                      <a:pPr algn="ctr"/>
                      <a:r>
                        <a:rPr lang="en-US" sz="1200"/>
                        <a:t>I</a:t>
                      </a:r>
                      <a:endParaRPr lang="en-US" sz="1200" dirty="0"/>
                    </a:p>
                  </a:txBody>
                  <a:tcPr>
                    <a:solidFill>
                      <a:schemeClr val="accent2">
                        <a:lumMod val="60000"/>
                        <a:lumOff val="40000"/>
                        <a:alpha val="40000"/>
                      </a:schemeClr>
                    </a:solidFill>
                  </a:tcPr>
                </a:tc>
                <a:tc>
                  <a:txBody>
                    <a:bodyPr/>
                    <a:lstStyle/>
                    <a:p>
                      <a:pPr algn="ctr"/>
                      <a:endParaRPr lang="en-US" sz="1200" dirty="0"/>
                    </a:p>
                  </a:txBody>
                  <a:tcPr>
                    <a:solidFill>
                      <a:schemeClr val="accent2">
                        <a:lumMod val="60000"/>
                        <a:lumOff val="40000"/>
                        <a:alpha val="40000"/>
                      </a:schemeClr>
                    </a:solidFill>
                  </a:tcPr>
                </a:tc>
                <a:tc>
                  <a:txBody>
                    <a:bodyPr/>
                    <a:lstStyle/>
                    <a:p>
                      <a:pPr algn="ctr"/>
                      <a:r>
                        <a:rPr lang="tr-TR" sz="1200" dirty="0"/>
                        <a:t>C</a:t>
                      </a:r>
                      <a:endParaRPr lang="en-US" sz="1200" dirty="0"/>
                    </a:p>
                  </a:txBody>
                  <a:tcPr>
                    <a:solidFill>
                      <a:schemeClr val="accent2">
                        <a:lumMod val="60000"/>
                        <a:lumOff val="40000"/>
                        <a:alpha val="40000"/>
                      </a:schemeClr>
                    </a:solidFill>
                  </a:tcPr>
                </a:tc>
                <a:tc>
                  <a:txBody>
                    <a:bodyPr/>
                    <a:lstStyle/>
                    <a:p>
                      <a:pPr algn="ctr"/>
                      <a:endParaRPr lang="en-US" sz="1200" dirty="0"/>
                    </a:p>
                  </a:txBody>
                  <a:tcPr>
                    <a:solidFill>
                      <a:schemeClr val="accent2">
                        <a:lumMod val="60000"/>
                        <a:lumOff val="40000"/>
                        <a:alpha val="40000"/>
                      </a:schemeClr>
                    </a:solidFill>
                  </a:tcPr>
                </a:tc>
                <a:tc>
                  <a:txBody>
                    <a:bodyPr/>
                    <a:lstStyle/>
                    <a:p>
                      <a:pPr algn="ctr"/>
                      <a:r>
                        <a:rPr lang="tr-TR" sz="1200" dirty="0"/>
                        <a:t>R</a:t>
                      </a:r>
                      <a:endParaRPr lang="en-US" sz="1200" dirty="0"/>
                    </a:p>
                  </a:txBody>
                  <a:tcPr>
                    <a:solidFill>
                      <a:schemeClr val="accent2">
                        <a:lumMod val="60000"/>
                        <a:lumOff val="40000"/>
                        <a:alpha val="40000"/>
                      </a:schemeClr>
                    </a:solidFill>
                  </a:tcPr>
                </a:tc>
                <a:extLst>
                  <a:ext uri="{0D108BD9-81ED-4DB2-BD59-A6C34878D82A}">
                    <a16:rowId xmlns:a16="http://schemas.microsoft.com/office/drawing/2014/main" val="2169695073"/>
                  </a:ext>
                </a:extLst>
              </a:tr>
              <a:tr h="403925">
                <a:tc>
                  <a:txBody>
                    <a:bodyPr/>
                    <a:lstStyle/>
                    <a:p>
                      <a:pPr algn="ctr"/>
                      <a:r>
                        <a:rPr lang="tr-TR" sz="1400" b="1" dirty="0"/>
                        <a:t>Invitations</a:t>
                      </a:r>
                      <a:endParaRPr lang="en-US" sz="1400" b="1" dirty="0"/>
                    </a:p>
                  </a:txBody>
                  <a:tcPr>
                    <a:solidFill>
                      <a:schemeClr val="accent2">
                        <a:lumMod val="20000"/>
                        <a:lumOff val="80000"/>
                      </a:schemeClr>
                    </a:solidFill>
                  </a:tcPr>
                </a:tc>
                <a:tc>
                  <a:txBody>
                    <a:bodyPr/>
                    <a:lstStyle/>
                    <a:p>
                      <a:pPr algn="ctr"/>
                      <a:r>
                        <a:rPr lang="tr-TR" sz="1200" dirty="0"/>
                        <a:t>C</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a:t>I</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r>
                        <a:rPr lang="tr-TR" sz="1200" dirty="0"/>
                        <a:t>A</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dirty="0"/>
                        <a:t>R</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r>
                        <a:rPr lang="tr-TR" sz="1200" dirty="0"/>
                        <a:t>I</a:t>
                      </a:r>
                      <a:endParaRPr lang="en-US" sz="1200" dirty="0"/>
                    </a:p>
                  </a:txBody>
                  <a:tcPr>
                    <a:solidFill>
                      <a:schemeClr val="accent2">
                        <a:lumMod val="20000"/>
                        <a:lumOff val="80000"/>
                      </a:schemeClr>
                    </a:solidFill>
                  </a:tcPr>
                </a:tc>
                <a:tc>
                  <a:txBody>
                    <a:bodyPr/>
                    <a:lstStyle/>
                    <a:p>
                      <a:pPr algn="ctr"/>
                      <a:endParaRPr lang="en-US" sz="1200" dirty="0"/>
                    </a:p>
                  </a:txBody>
                  <a:tcPr>
                    <a:solidFill>
                      <a:schemeClr val="accent2">
                        <a:lumMod val="20000"/>
                        <a:lumOff val="80000"/>
                      </a:schemeClr>
                    </a:solidFill>
                  </a:tcPr>
                </a:tc>
                <a:extLst>
                  <a:ext uri="{0D108BD9-81ED-4DB2-BD59-A6C34878D82A}">
                    <a16:rowId xmlns:a16="http://schemas.microsoft.com/office/drawing/2014/main" val="3606348978"/>
                  </a:ext>
                </a:extLst>
              </a:tr>
              <a:tr h="875805">
                <a:tc>
                  <a:txBody>
                    <a:bodyPr/>
                    <a:lstStyle/>
                    <a:p>
                      <a:pPr algn="ctr"/>
                      <a:r>
                        <a:rPr lang="tr-TR" sz="1400" b="1" dirty="0"/>
                        <a:t>Project Management</a:t>
                      </a:r>
                      <a:endParaRPr lang="en-US" sz="1400" b="1" dirty="0"/>
                    </a:p>
                    <a:p>
                      <a:pPr algn="ctr"/>
                      <a:endParaRPr lang="en-US" sz="1400" b="1" dirty="0"/>
                    </a:p>
                  </a:txBody>
                  <a:tcPr>
                    <a:solidFill>
                      <a:schemeClr val="accent2">
                        <a:lumMod val="40000"/>
                        <a:lumOff val="60000"/>
                        <a:alpha val="40000"/>
                      </a:schemeClr>
                    </a:solidFill>
                  </a:tcPr>
                </a:tc>
                <a:tc>
                  <a:txBody>
                    <a:bodyPr/>
                    <a:lstStyle/>
                    <a:p>
                      <a:pPr algn="ctr"/>
                      <a:r>
                        <a:rPr lang="tr-TR" sz="1200" dirty="0"/>
                        <a:t>R</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dirty="0"/>
                        <a:t>A</a:t>
                      </a:r>
                      <a:endParaRPr lang="en-US" sz="1200" dirty="0"/>
                    </a:p>
                  </a:txBody>
                  <a:tcPr>
                    <a:solidFill>
                      <a:schemeClr val="accent2">
                        <a:lumMod val="40000"/>
                        <a:lumOff val="60000"/>
                        <a:alpha val="40000"/>
                      </a:schemeClr>
                    </a:solidFill>
                  </a:tcPr>
                </a:tc>
                <a:tc>
                  <a:txBody>
                    <a:bodyPr/>
                    <a:lstStyle/>
                    <a:p>
                      <a:pPr algn="ctr"/>
                      <a:r>
                        <a:rPr lang="tr-TR" sz="1200"/>
                        <a:t>I</a:t>
                      </a:r>
                      <a:endParaRPr lang="en-US" sz="1200" dirty="0"/>
                    </a:p>
                  </a:txBody>
                  <a:tcPr>
                    <a:solidFill>
                      <a:schemeClr val="accent2">
                        <a:lumMod val="40000"/>
                        <a:lumOff val="60000"/>
                        <a:alpha val="40000"/>
                      </a:schemeClr>
                    </a:solidFill>
                  </a:tcPr>
                </a:tc>
                <a:tc>
                  <a:txBody>
                    <a:bodyPr/>
                    <a:lstStyle/>
                    <a:p>
                      <a:pPr algn="ctr"/>
                      <a:r>
                        <a:rPr lang="tr-TR" sz="1200"/>
                        <a:t>I</a:t>
                      </a:r>
                      <a:endParaRPr lang="en-US" sz="1200" dirty="0"/>
                    </a:p>
                  </a:txBody>
                  <a:tcPr>
                    <a:solidFill>
                      <a:schemeClr val="accent2">
                        <a:lumMod val="40000"/>
                        <a:lumOff val="60000"/>
                        <a:alpha val="40000"/>
                      </a:schemeClr>
                    </a:solidFill>
                  </a:tcPr>
                </a:tc>
                <a:tc>
                  <a:txBody>
                    <a:bodyPr/>
                    <a:lstStyle/>
                    <a:p>
                      <a:pPr algn="ctr"/>
                      <a:r>
                        <a:rPr lang="tr-TR" sz="1200"/>
                        <a:t>I</a:t>
                      </a:r>
                      <a:endParaRPr lang="en-US" sz="1200" dirty="0"/>
                    </a:p>
                  </a:txBody>
                  <a:tcPr>
                    <a:solidFill>
                      <a:schemeClr val="accent2">
                        <a:lumMod val="40000"/>
                        <a:lumOff val="60000"/>
                        <a:alpha val="40000"/>
                      </a:schemeClr>
                    </a:solidFill>
                  </a:tcPr>
                </a:tc>
                <a:tc>
                  <a:txBody>
                    <a:bodyPr/>
                    <a:lstStyle/>
                    <a:p>
                      <a:pPr algn="ctr"/>
                      <a:r>
                        <a:rPr lang="tr-TR" sz="1200" dirty="0"/>
                        <a:t>I</a:t>
                      </a:r>
                      <a:endParaRPr lang="en-US" sz="1200" dirty="0"/>
                    </a:p>
                  </a:txBody>
                  <a:tcPr>
                    <a:solidFill>
                      <a:schemeClr val="accent2">
                        <a:lumMod val="40000"/>
                        <a:lumOff val="60000"/>
                        <a:alpha val="40000"/>
                      </a:schemeClr>
                    </a:solidFill>
                  </a:tcPr>
                </a:tc>
                <a:tc>
                  <a:txBody>
                    <a:bodyPr/>
                    <a:lstStyle/>
                    <a:p>
                      <a:pPr algn="ctr"/>
                      <a:r>
                        <a:rPr lang="tr-TR" sz="1200" dirty="0"/>
                        <a:t>I</a:t>
                      </a:r>
                      <a:endParaRPr lang="en-US" sz="1200" dirty="0"/>
                    </a:p>
                  </a:txBody>
                  <a:tcPr>
                    <a:solidFill>
                      <a:schemeClr val="accent2">
                        <a:lumMod val="40000"/>
                        <a:lumOff val="60000"/>
                        <a:alpha val="40000"/>
                      </a:schemeClr>
                    </a:solidFill>
                  </a:tcPr>
                </a:tc>
                <a:extLst>
                  <a:ext uri="{0D108BD9-81ED-4DB2-BD59-A6C34878D82A}">
                    <a16:rowId xmlns:a16="http://schemas.microsoft.com/office/drawing/2014/main" val="2817492285"/>
                  </a:ext>
                </a:extLst>
              </a:tr>
            </a:tbl>
          </a:graphicData>
        </a:graphic>
      </p:graphicFrame>
      <p:sp>
        <p:nvSpPr>
          <p:cNvPr id="3" name="Title 2"/>
          <p:cNvSpPr>
            <a:spLocks noGrp="1"/>
          </p:cNvSpPr>
          <p:nvPr>
            <p:ph type="title"/>
          </p:nvPr>
        </p:nvSpPr>
        <p:spPr>
          <a:xfrm>
            <a:off x="838199" y="206599"/>
            <a:ext cx="10515600" cy="1127980"/>
          </a:xfrm>
        </p:spPr>
        <p:txBody>
          <a:bodyPr>
            <a:normAutofit/>
          </a:bodyPr>
          <a:lstStyle/>
          <a:p>
            <a:pPr algn="ctr"/>
            <a:r>
              <a:rPr lang="tr-TR" b="1" dirty="0"/>
              <a:t>Resource Management Plan</a:t>
            </a:r>
            <a:endParaRPr lang="en-US" b="1" dirty="0"/>
          </a:p>
        </p:txBody>
      </p:sp>
      <p:sp>
        <p:nvSpPr>
          <p:cNvPr id="6" name="TextBox 5"/>
          <p:cNvSpPr txBox="1"/>
          <p:nvPr/>
        </p:nvSpPr>
        <p:spPr>
          <a:xfrm>
            <a:off x="475366" y="6406680"/>
            <a:ext cx="1987061" cy="369332"/>
          </a:xfrm>
          <a:prstGeom prst="rect">
            <a:avLst/>
          </a:prstGeom>
          <a:noFill/>
        </p:spPr>
        <p:txBody>
          <a:bodyPr wrap="square" rtlCol="0">
            <a:spAutoFit/>
          </a:bodyPr>
          <a:lstStyle/>
          <a:p>
            <a:r>
              <a:rPr lang="tr-TR" dirty="0"/>
              <a:t>R = Responsible</a:t>
            </a:r>
            <a:endParaRPr lang="en-US" dirty="0"/>
          </a:p>
        </p:txBody>
      </p:sp>
      <p:sp>
        <p:nvSpPr>
          <p:cNvPr id="7" name="TextBox 6"/>
          <p:cNvSpPr txBox="1"/>
          <p:nvPr/>
        </p:nvSpPr>
        <p:spPr>
          <a:xfrm>
            <a:off x="2039815" y="6415548"/>
            <a:ext cx="1863970" cy="369332"/>
          </a:xfrm>
          <a:prstGeom prst="rect">
            <a:avLst/>
          </a:prstGeom>
          <a:noFill/>
        </p:spPr>
        <p:txBody>
          <a:bodyPr wrap="square" rtlCol="0">
            <a:spAutoFit/>
          </a:bodyPr>
          <a:lstStyle/>
          <a:p>
            <a:r>
              <a:rPr lang="tr-TR" dirty="0"/>
              <a:t>A = Accountable </a:t>
            </a:r>
            <a:endParaRPr lang="en-US" dirty="0"/>
          </a:p>
        </p:txBody>
      </p:sp>
      <p:sp>
        <p:nvSpPr>
          <p:cNvPr id="8" name="TextBox 7"/>
          <p:cNvSpPr txBox="1"/>
          <p:nvPr/>
        </p:nvSpPr>
        <p:spPr>
          <a:xfrm>
            <a:off x="3765156" y="6403740"/>
            <a:ext cx="1995853" cy="646331"/>
          </a:xfrm>
          <a:prstGeom prst="rect">
            <a:avLst/>
          </a:prstGeom>
          <a:noFill/>
        </p:spPr>
        <p:txBody>
          <a:bodyPr wrap="square" rtlCol="0">
            <a:spAutoFit/>
          </a:bodyPr>
          <a:lstStyle/>
          <a:p>
            <a:r>
              <a:rPr lang="tr-TR" dirty="0"/>
              <a:t>C = Consult	</a:t>
            </a:r>
            <a:endParaRPr lang="en-US" dirty="0"/>
          </a:p>
        </p:txBody>
      </p:sp>
      <p:sp>
        <p:nvSpPr>
          <p:cNvPr id="9" name="TextBox 8"/>
          <p:cNvSpPr txBox="1"/>
          <p:nvPr/>
        </p:nvSpPr>
        <p:spPr>
          <a:xfrm>
            <a:off x="5010149" y="6403740"/>
            <a:ext cx="2171700" cy="369332"/>
          </a:xfrm>
          <a:prstGeom prst="rect">
            <a:avLst/>
          </a:prstGeom>
          <a:noFill/>
        </p:spPr>
        <p:txBody>
          <a:bodyPr wrap="square" rtlCol="0">
            <a:spAutoFit/>
          </a:bodyPr>
          <a:lstStyle/>
          <a:p>
            <a:r>
              <a:rPr lang="tr-TR" dirty="0"/>
              <a:t>I = Inform	</a:t>
            </a:r>
            <a:endParaRPr lang="en-US" dirty="0"/>
          </a:p>
        </p:txBody>
      </p:sp>
    </p:spTree>
    <p:extLst>
      <p:ext uri="{BB962C8B-B14F-4D97-AF65-F5344CB8AC3E}">
        <p14:creationId xmlns:p14="http://schemas.microsoft.com/office/powerpoint/2010/main" val="76351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F4E1A7D-8DBD-4660-933C-8126EB1F6254}"/>
              </a:ext>
            </a:extLst>
          </p:cNvPr>
          <p:cNvSpPr>
            <a:spLocks noGrp="1"/>
          </p:cNvSpPr>
          <p:nvPr>
            <p:ph type="title"/>
          </p:nvPr>
        </p:nvSpPr>
        <p:spPr>
          <a:xfrm>
            <a:off x="838200" y="643467"/>
            <a:ext cx="2951205" cy="5571066"/>
          </a:xfrm>
        </p:spPr>
        <p:txBody>
          <a:bodyPr>
            <a:normAutofit/>
          </a:bodyPr>
          <a:lstStyle/>
          <a:p>
            <a:r>
              <a:rPr lang="en-US" b="1" dirty="0">
                <a:solidFill>
                  <a:srgbClr val="FFFFFF"/>
                </a:solidFill>
              </a:rPr>
              <a:t>General Information</a:t>
            </a:r>
            <a:endParaRPr lang="en-US" dirty="0">
              <a:solidFill>
                <a:srgbClr val="FFFFFF"/>
              </a:solidFill>
            </a:endParaRPr>
          </a:p>
        </p:txBody>
      </p:sp>
      <p:sp>
        <p:nvSpPr>
          <p:cNvPr id="13" name="Rectangle: Rounded Corners 12">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ECCBC3AC-3AFF-4AA4-AA6E-223664466E51}"/>
              </a:ext>
            </a:extLst>
          </p:cNvPr>
          <p:cNvGraphicFramePr>
            <a:graphicFrameLocks noGrp="1"/>
          </p:cNvGraphicFramePr>
          <p:nvPr>
            <p:ph idx="1"/>
            <p:extLst>
              <p:ext uri="{D42A27DB-BD31-4B8C-83A1-F6EECF244321}">
                <p14:modId xmlns:p14="http://schemas.microsoft.com/office/powerpoint/2010/main" val="2777522670"/>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778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bileşik yaprak, bitki, yaprak içeren bir resim&#10;&#10;Açıklama otomatik olarak oluşturuldu">
            <a:extLst>
              <a:ext uri="{FF2B5EF4-FFF2-40B4-BE49-F238E27FC236}">
                <a16:creationId xmlns:a16="http://schemas.microsoft.com/office/drawing/2014/main" id="{FE16C550-12B0-4AA1-B673-0944FB5345EE}"/>
              </a:ext>
            </a:extLst>
          </p:cNvPr>
          <p:cNvPicPr>
            <a:picLocks noChangeAspect="1"/>
          </p:cNvPicPr>
          <p:nvPr/>
        </p:nvPicPr>
        <p:blipFill rotWithShape="1">
          <a:blip r:embed="rId3">
            <a:alphaModFix amt="18000"/>
            <a:extLst>
              <a:ext uri="{BEBA8EAE-BF5A-486C-A8C5-ECC9F3942E4B}">
                <a14:imgProps xmlns:a14="http://schemas.microsoft.com/office/drawing/2010/main">
                  <a14:imgLayer r:embed="rId4">
                    <a14:imgEffect>
                      <a14:brightnessContrast bright="-6000"/>
                    </a14:imgEffect>
                  </a14:imgLayer>
                </a14:imgProps>
              </a:ext>
            </a:extLst>
          </a:blip>
          <a:srcRect t="15730"/>
          <a:stretch/>
        </p:blipFill>
        <p:spPr>
          <a:xfrm>
            <a:off x="20" y="10"/>
            <a:ext cx="12191980" cy="6857990"/>
          </a:xfrm>
          <a:prstGeom prst="rect">
            <a:avLst/>
          </a:prstGeom>
        </p:spPr>
      </p:pic>
      <p:sp>
        <p:nvSpPr>
          <p:cNvPr id="3" name="Rectangle 2"/>
          <p:cNvSpPr/>
          <p:nvPr/>
        </p:nvSpPr>
        <p:spPr>
          <a:xfrm>
            <a:off x="4130040" y="1466725"/>
            <a:ext cx="3931920" cy="1301341"/>
          </a:xfrm>
          <a:prstGeom prst="rect">
            <a:avLst/>
          </a:prstGeom>
          <a:solidFill>
            <a:srgbClr val="ED7E3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 name="TextBox 3"/>
          <p:cNvSpPr txBox="1"/>
          <p:nvPr/>
        </p:nvSpPr>
        <p:spPr>
          <a:xfrm>
            <a:off x="2680715" y="355378"/>
            <a:ext cx="6533388" cy="707886"/>
          </a:xfrm>
          <a:prstGeom prst="rect">
            <a:avLst/>
          </a:prstGeom>
          <a:noFill/>
        </p:spPr>
        <p:txBody>
          <a:bodyPr wrap="square" rtlCol="0">
            <a:spAutoFit/>
          </a:bodyPr>
          <a:lstStyle/>
          <a:p>
            <a:pPr algn="ctr"/>
            <a:r>
              <a:rPr lang="en-US" sz="4000" b="1" dirty="0">
                <a:latin typeface="+mj-lt"/>
              </a:rPr>
              <a:t>Resource Management Plan</a:t>
            </a:r>
          </a:p>
        </p:txBody>
      </p:sp>
      <p:cxnSp>
        <p:nvCxnSpPr>
          <p:cNvPr id="5" name="Elbow Connector 4"/>
          <p:cNvCxnSpPr>
            <a:stCxn id="3" idx="2"/>
          </p:cNvCxnSpPr>
          <p:nvPr/>
        </p:nvCxnSpPr>
        <p:spPr>
          <a:xfrm rot="16200000" flipH="1">
            <a:off x="7417307" y="1446758"/>
            <a:ext cx="475488" cy="31181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214103" y="3243554"/>
            <a:ext cx="0" cy="612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95999" y="3220238"/>
            <a:ext cx="0" cy="5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29946" y="3243554"/>
            <a:ext cx="0" cy="50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a:cxnSpLocks/>
            <a:stCxn id="3" idx="2"/>
          </p:cNvCxnSpPr>
          <p:nvPr/>
        </p:nvCxnSpPr>
        <p:spPr>
          <a:xfrm rot="5400000">
            <a:off x="4312920" y="1460474"/>
            <a:ext cx="475488" cy="309067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8238713" y="3762196"/>
            <a:ext cx="2208277" cy="1481326"/>
          </a:xfrm>
          <a:prstGeom prst="roundRect">
            <a:avLst>
              <a:gd name="adj" fmla="val 24692"/>
            </a:avLst>
          </a:prstGeom>
          <a:solidFill>
            <a:srgbClr val="ED7E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ounded Rectangle 10"/>
          <p:cNvSpPr/>
          <p:nvPr/>
        </p:nvSpPr>
        <p:spPr>
          <a:xfrm>
            <a:off x="5066156" y="3733736"/>
            <a:ext cx="2217420" cy="1481326"/>
          </a:xfrm>
          <a:prstGeom prst="roundRect">
            <a:avLst/>
          </a:prstGeom>
          <a:solidFill>
            <a:srgbClr val="ED7E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ounded Rectangle 11"/>
          <p:cNvSpPr/>
          <p:nvPr/>
        </p:nvSpPr>
        <p:spPr>
          <a:xfrm>
            <a:off x="2065050" y="3746474"/>
            <a:ext cx="1988820" cy="1384083"/>
          </a:xfrm>
          <a:prstGeom prst="roundRect">
            <a:avLst/>
          </a:prstGeom>
          <a:solidFill>
            <a:srgbClr val="ED7E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p:cNvSpPr txBox="1"/>
          <p:nvPr/>
        </p:nvSpPr>
        <p:spPr>
          <a:xfrm>
            <a:off x="4302632" y="1668667"/>
            <a:ext cx="3586734" cy="584775"/>
          </a:xfrm>
          <a:prstGeom prst="rect">
            <a:avLst/>
          </a:prstGeom>
          <a:solidFill>
            <a:srgbClr val="ED7E32"/>
          </a:solidFill>
        </p:spPr>
        <p:txBody>
          <a:bodyPr wrap="square" rtlCol="0">
            <a:spAutoFit/>
          </a:bodyPr>
          <a:lstStyle/>
          <a:p>
            <a:pPr algn="ctr"/>
            <a:r>
              <a:rPr lang="en-US" sz="1600" b="1">
                <a:solidFill>
                  <a:schemeClr val="bg1"/>
                </a:solidFill>
              </a:rPr>
              <a:t>Project manager</a:t>
            </a:r>
          </a:p>
          <a:p>
            <a:pPr algn="ctr"/>
            <a:r>
              <a:rPr lang="en-US" sz="1600" b="1">
                <a:solidFill>
                  <a:schemeClr val="bg1"/>
                </a:solidFill>
              </a:rPr>
              <a:t>(Emre Uluçam) </a:t>
            </a:r>
          </a:p>
        </p:txBody>
      </p:sp>
      <p:sp>
        <p:nvSpPr>
          <p:cNvPr id="14" name="TextBox 13"/>
          <p:cNvSpPr txBox="1"/>
          <p:nvPr/>
        </p:nvSpPr>
        <p:spPr>
          <a:xfrm>
            <a:off x="5180458" y="3958243"/>
            <a:ext cx="2103118" cy="958244"/>
          </a:xfrm>
          <a:prstGeom prst="rect">
            <a:avLst/>
          </a:prstGeom>
          <a:solidFill>
            <a:srgbClr val="ED7E32"/>
          </a:solidFill>
          <a:ln>
            <a:solidFill>
              <a:srgbClr val="ED7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a:t>Organizational Manager</a:t>
            </a:r>
          </a:p>
          <a:p>
            <a:r>
              <a:rPr lang="en-US" b="1"/>
              <a:t>(Hamza Yasin)</a:t>
            </a:r>
          </a:p>
          <a:p>
            <a:endParaRPr lang="en-US"/>
          </a:p>
        </p:txBody>
      </p:sp>
      <p:sp>
        <p:nvSpPr>
          <p:cNvPr id="15" name="TextBox 14"/>
          <p:cNvSpPr txBox="1"/>
          <p:nvPr/>
        </p:nvSpPr>
        <p:spPr>
          <a:xfrm>
            <a:off x="2007901" y="3901148"/>
            <a:ext cx="2103117" cy="584775"/>
          </a:xfrm>
          <a:prstGeom prst="rect">
            <a:avLst/>
          </a:prstGeom>
          <a:noFill/>
        </p:spPr>
        <p:txBody>
          <a:bodyPr wrap="square" rtlCol="0">
            <a:spAutoFit/>
          </a:bodyPr>
          <a:lstStyle/>
          <a:p>
            <a:pPr algn="ctr"/>
            <a:r>
              <a:rPr lang="en-US" sz="1600" b="1">
                <a:solidFill>
                  <a:schemeClr val="bg1"/>
                </a:solidFill>
              </a:rPr>
              <a:t>Controlling Manager </a:t>
            </a:r>
          </a:p>
          <a:p>
            <a:pPr algn="ctr"/>
            <a:r>
              <a:rPr lang="en-US" sz="1600" b="1">
                <a:solidFill>
                  <a:schemeClr val="bg1"/>
                </a:solidFill>
              </a:rPr>
              <a:t>(Aleyna Kaya)</a:t>
            </a:r>
          </a:p>
        </p:txBody>
      </p:sp>
      <p:sp>
        <p:nvSpPr>
          <p:cNvPr id="16" name="TextBox 15"/>
          <p:cNvSpPr txBox="1"/>
          <p:nvPr/>
        </p:nvSpPr>
        <p:spPr>
          <a:xfrm>
            <a:off x="8238713" y="3916192"/>
            <a:ext cx="2208277" cy="830997"/>
          </a:xfrm>
          <a:prstGeom prst="rect">
            <a:avLst/>
          </a:prstGeom>
          <a:noFill/>
        </p:spPr>
        <p:txBody>
          <a:bodyPr wrap="square" rtlCol="0">
            <a:spAutoFit/>
          </a:bodyPr>
          <a:lstStyle/>
          <a:p>
            <a:pPr algn="ctr"/>
            <a:r>
              <a:rPr lang="en-US" sz="1600" b="1">
                <a:solidFill>
                  <a:schemeClr val="bg1"/>
                </a:solidFill>
              </a:rPr>
              <a:t>Planning</a:t>
            </a:r>
          </a:p>
          <a:p>
            <a:pPr algn="ctr"/>
            <a:r>
              <a:rPr lang="en-US" sz="1600" b="1">
                <a:solidFill>
                  <a:schemeClr val="bg1"/>
                </a:solidFill>
              </a:rPr>
              <a:t>Manager</a:t>
            </a:r>
          </a:p>
          <a:p>
            <a:pPr algn="ctr"/>
            <a:r>
              <a:rPr lang="en-US" sz="1600" b="1">
                <a:solidFill>
                  <a:schemeClr val="bg1"/>
                </a:solidFill>
              </a:rPr>
              <a:t>(Mesut Küreksiz)  </a:t>
            </a:r>
          </a:p>
        </p:txBody>
      </p:sp>
    </p:spTree>
    <p:extLst>
      <p:ext uri="{BB962C8B-B14F-4D97-AF65-F5344CB8AC3E}">
        <p14:creationId xmlns:p14="http://schemas.microsoft.com/office/powerpoint/2010/main" val="37471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32498" y="2005965"/>
            <a:ext cx="3259502"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dirty="0">
                <a:solidFill>
                  <a:schemeClr val="tx1"/>
                </a:solidFill>
                <a:latin typeface="+mj-lt"/>
                <a:ea typeface="+mj-ea"/>
                <a:cs typeface="+mj-cs"/>
              </a:rPr>
              <a:t>Communication </a:t>
            </a:r>
            <a:r>
              <a:rPr lang="tr-TR" sz="3700" b="1" dirty="0">
                <a:latin typeface="+mj-lt"/>
                <a:ea typeface="+mj-ea"/>
                <a:cs typeface="+mj-cs"/>
              </a:rPr>
              <a:t>M</a:t>
            </a:r>
            <a:r>
              <a:rPr lang="en-US" sz="3700" b="1" kern="1200" dirty="0" err="1">
                <a:solidFill>
                  <a:schemeClr val="tx1"/>
                </a:solidFill>
                <a:latin typeface="+mj-lt"/>
                <a:ea typeface="+mj-ea"/>
                <a:cs typeface="+mj-cs"/>
              </a:rPr>
              <a:t>anagement</a:t>
            </a:r>
            <a:r>
              <a:rPr lang="en-US" sz="3700" b="1" kern="1200" dirty="0">
                <a:solidFill>
                  <a:schemeClr val="tx1"/>
                </a:solidFill>
                <a:latin typeface="+mj-lt"/>
                <a:ea typeface="+mj-ea"/>
                <a:cs typeface="+mj-cs"/>
              </a:rPr>
              <a:t> </a:t>
            </a:r>
            <a:r>
              <a:rPr lang="tr-TR" sz="3700" b="1" dirty="0">
                <a:latin typeface="+mj-lt"/>
                <a:ea typeface="+mj-ea"/>
                <a:cs typeface="+mj-cs"/>
              </a:rPr>
              <a:t>P</a:t>
            </a:r>
            <a:r>
              <a:rPr lang="en-US" sz="3700" b="1" kern="1200" dirty="0" err="1">
                <a:solidFill>
                  <a:schemeClr val="tx1"/>
                </a:solidFill>
                <a:latin typeface="+mj-lt"/>
                <a:ea typeface="+mj-ea"/>
                <a:cs typeface="+mj-cs"/>
              </a:rPr>
              <a:t>lan</a:t>
            </a:r>
            <a:endParaRPr lang="en-US" sz="3700" b="1"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643952255"/>
              </p:ext>
            </p:extLst>
          </p:nvPr>
        </p:nvGraphicFramePr>
        <p:xfrm>
          <a:off x="422032" y="1195754"/>
          <a:ext cx="7731514" cy="3923917"/>
        </p:xfrm>
        <a:graphic>
          <a:graphicData uri="http://schemas.openxmlformats.org/drawingml/2006/table">
            <a:tbl>
              <a:tblPr firstRow="1" bandRow="1">
                <a:tableStyleId>{21E4AEA4-8DFA-4A89-87EB-49C32662AFE0}</a:tableStyleId>
              </a:tblPr>
              <a:tblGrid>
                <a:gridCol w="1750330">
                  <a:extLst>
                    <a:ext uri="{9D8B030D-6E8A-4147-A177-3AD203B41FA5}">
                      <a16:colId xmlns:a16="http://schemas.microsoft.com/office/drawing/2014/main" val="20000"/>
                    </a:ext>
                  </a:extLst>
                </a:gridCol>
                <a:gridCol w="1484640">
                  <a:extLst>
                    <a:ext uri="{9D8B030D-6E8A-4147-A177-3AD203B41FA5}">
                      <a16:colId xmlns:a16="http://schemas.microsoft.com/office/drawing/2014/main" val="20001"/>
                    </a:ext>
                  </a:extLst>
                </a:gridCol>
                <a:gridCol w="1390362">
                  <a:extLst>
                    <a:ext uri="{9D8B030D-6E8A-4147-A177-3AD203B41FA5}">
                      <a16:colId xmlns:a16="http://schemas.microsoft.com/office/drawing/2014/main" val="20002"/>
                    </a:ext>
                  </a:extLst>
                </a:gridCol>
                <a:gridCol w="973608">
                  <a:extLst>
                    <a:ext uri="{9D8B030D-6E8A-4147-A177-3AD203B41FA5}">
                      <a16:colId xmlns:a16="http://schemas.microsoft.com/office/drawing/2014/main" val="20003"/>
                    </a:ext>
                  </a:extLst>
                </a:gridCol>
                <a:gridCol w="1254309">
                  <a:extLst>
                    <a:ext uri="{9D8B030D-6E8A-4147-A177-3AD203B41FA5}">
                      <a16:colId xmlns:a16="http://schemas.microsoft.com/office/drawing/2014/main" val="20004"/>
                    </a:ext>
                  </a:extLst>
                </a:gridCol>
                <a:gridCol w="878265">
                  <a:extLst>
                    <a:ext uri="{9D8B030D-6E8A-4147-A177-3AD203B41FA5}">
                      <a16:colId xmlns:a16="http://schemas.microsoft.com/office/drawing/2014/main" val="20005"/>
                    </a:ext>
                  </a:extLst>
                </a:gridCol>
              </a:tblGrid>
              <a:tr h="387612">
                <a:tc>
                  <a:txBody>
                    <a:bodyPr/>
                    <a:lstStyle/>
                    <a:p>
                      <a:r>
                        <a:rPr lang="en-US" sz="1600" dirty="0"/>
                        <a:t>who </a:t>
                      </a:r>
                    </a:p>
                  </a:txBody>
                  <a:tcPr marL="82963" marR="82963" marT="41481" marB="41481"/>
                </a:tc>
                <a:tc>
                  <a:txBody>
                    <a:bodyPr/>
                    <a:lstStyle/>
                    <a:p>
                      <a:r>
                        <a:rPr lang="en-US" sz="1600"/>
                        <a:t>Information </a:t>
                      </a:r>
                    </a:p>
                  </a:txBody>
                  <a:tcPr marL="82963" marR="82963" marT="41481" marB="41481"/>
                </a:tc>
                <a:tc>
                  <a:txBody>
                    <a:bodyPr/>
                    <a:lstStyle/>
                    <a:p>
                      <a:r>
                        <a:rPr lang="en-US" sz="1600"/>
                        <a:t>Whom</a:t>
                      </a:r>
                    </a:p>
                  </a:txBody>
                  <a:tcPr marL="82963" marR="82963" marT="41481" marB="41481"/>
                </a:tc>
                <a:tc>
                  <a:txBody>
                    <a:bodyPr/>
                    <a:lstStyle/>
                    <a:p>
                      <a:r>
                        <a:rPr lang="en-US" sz="1600"/>
                        <a:t>When</a:t>
                      </a:r>
                    </a:p>
                  </a:txBody>
                  <a:tcPr marL="82963" marR="82963" marT="41481" marB="41481"/>
                </a:tc>
                <a:tc>
                  <a:txBody>
                    <a:bodyPr/>
                    <a:lstStyle/>
                    <a:p>
                      <a:r>
                        <a:rPr lang="en-US" sz="1600"/>
                        <a:t>How </a:t>
                      </a:r>
                    </a:p>
                  </a:txBody>
                  <a:tcPr marL="82963" marR="82963" marT="41481" marB="41481"/>
                </a:tc>
                <a:tc>
                  <a:txBody>
                    <a:bodyPr/>
                    <a:lstStyle/>
                    <a:p>
                      <a:r>
                        <a:rPr lang="en-US" sz="1600" dirty="0"/>
                        <a:t>Until </a:t>
                      </a:r>
                    </a:p>
                  </a:txBody>
                  <a:tcPr marL="82963" marR="82963" marT="41481" marB="41481"/>
                </a:tc>
                <a:extLst>
                  <a:ext uri="{0D108BD9-81ED-4DB2-BD59-A6C34878D82A}">
                    <a16:rowId xmlns:a16="http://schemas.microsoft.com/office/drawing/2014/main" val="10000"/>
                  </a:ext>
                </a:extLst>
              </a:tr>
              <a:tr h="974313">
                <a:tc>
                  <a:txBody>
                    <a:bodyPr/>
                    <a:lstStyle/>
                    <a:p>
                      <a:r>
                        <a:rPr lang="en-US" sz="1600" b="1" dirty="0"/>
                        <a:t>Project </a:t>
                      </a:r>
                      <a:r>
                        <a:rPr lang="tr-TR" sz="1600" b="1" dirty="0"/>
                        <a:t>M</a:t>
                      </a:r>
                      <a:r>
                        <a:rPr lang="en-US" sz="1600" b="1" dirty="0" err="1"/>
                        <a:t>anager</a:t>
                      </a:r>
                      <a:endParaRPr lang="en-US" sz="1600" b="1" dirty="0"/>
                    </a:p>
                  </a:txBody>
                  <a:tcPr marL="82963" marR="82963" marT="41481" marB="41481">
                    <a:solidFill>
                      <a:schemeClr val="accent2">
                        <a:lumMod val="40000"/>
                        <a:lumOff val="60000"/>
                      </a:schemeClr>
                    </a:solidFill>
                  </a:tcPr>
                </a:tc>
                <a:tc>
                  <a:txBody>
                    <a:bodyPr/>
                    <a:lstStyle/>
                    <a:p>
                      <a:r>
                        <a:rPr lang="en-US" sz="1500" b="1" dirty="0"/>
                        <a:t>Cost of </a:t>
                      </a:r>
                      <a:r>
                        <a:rPr lang="tr-TR" sz="1500" b="1" dirty="0"/>
                        <a:t>P</a:t>
                      </a:r>
                      <a:r>
                        <a:rPr lang="en-US" sz="1500" b="1" dirty="0" err="1"/>
                        <a:t>roject</a:t>
                      </a:r>
                      <a:endParaRPr lang="en-US" sz="1500" b="1" dirty="0"/>
                    </a:p>
                  </a:txBody>
                  <a:tcPr marL="82963" marR="82963" marT="41481" marB="41481">
                    <a:solidFill>
                      <a:schemeClr val="accent2">
                        <a:lumMod val="40000"/>
                        <a:lumOff val="60000"/>
                      </a:schemeClr>
                    </a:solidFill>
                  </a:tcPr>
                </a:tc>
                <a:tc>
                  <a:txBody>
                    <a:bodyPr/>
                    <a:lstStyle/>
                    <a:p>
                      <a:r>
                        <a:rPr lang="en-US" sz="1500" b="1" dirty="0"/>
                        <a:t>Sponsor</a:t>
                      </a:r>
                    </a:p>
                  </a:txBody>
                  <a:tcPr marL="82963" marR="82963" marT="41481" marB="41481">
                    <a:solidFill>
                      <a:schemeClr val="accent2">
                        <a:lumMod val="40000"/>
                        <a:lumOff val="60000"/>
                      </a:schemeClr>
                    </a:solidFill>
                  </a:tcPr>
                </a:tc>
                <a:tc>
                  <a:txBody>
                    <a:bodyPr/>
                    <a:lstStyle/>
                    <a:p>
                      <a:r>
                        <a:rPr lang="en-US" sz="1500" b="1" dirty="0"/>
                        <a:t>Weekly</a:t>
                      </a:r>
                    </a:p>
                  </a:txBody>
                  <a:tcPr marL="82963" marR="82963" marT="41481" marB="41481">
                    <a:solidFill>
                      <a:schemeClr val="accent2">
                        <a:lumMod val="40000"/>
                        <a:lumOff val="60000"/>
                      </a:schemeClr>
                    </a:solidFill>
                  </a:tcPr>
                </a:tc>
                <a:tc>
                  <a:txBody>
                    <a:bodyPr/>
                    <a:lstStyle/>
                    <a:p>
                      <a:r>
                        <a:rPr lang="en-US" sz="1500" b="1" dirty="0"/>
                        <a:t>Meetings, E-mail</a:t>
                      </a:r>
                    </a:p>
                  </a:txBody>
                  <a:tcPr marL="82963" marR="82963" marT="41481" marB="4148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a:t>The project</a:t>
                      </a:r>
                      <a:r>
                        <a:rPr lang="en-US" sz="1300" b="1" baseline="0" dirty="0"/>
                        <a:t> end </a:t>
                      </a:r>
                      <a:endParaRPr lang="en-US" sz="1300" b="1" dirty="0"/>
                    </a:p>
                    <a:p>
                      <a:endParaRPr lang="en-US" sz="1300" b="1" dirty="0"/>
                    </a:p>
                  </a:txBody>
                  <a:tcPr marL="82963" marR="82963" marT="41481" marB="41481">
                    <a:solidFill>
                      <a:schemeClr val="accent2">
                        <a:lumMod val="40000"/>
                        <a:lumOff val="60000"/>
                      </a:schemeClr>
                    </a:solidFill>
                  </a:tcPr>
                </a:tc>
                <a:extLst>
                  <a:ext uri="{0D108BD9-81ED-4DB2-BD59-A6C34878D82A}">
                    <a16:rowId xmlns:a16="http://schemas.microsoft.com/office/drawing/2014/main" val="10001"/>
                  </a:ext>
                </a:extLst>
              </a:tr>
              <a:tr h="764778">
                <a:tc>
                  <a:txBody>
                    <a:bodyPr/>
                    <a:lstStyle/>
                    <a:p>
                      <a:r>
                        <a:rPr lang="en-US" sz="1600" b="1" dirty="0"/>
                        <a:t>Team </a:t>
                      </a:r>
                      <a:r>
                        <a:rPr lang="tr-TR" sz="1600" b="1" dirty="0"/>
                        <a:t>M</a:t>
                      </a:r>
                      <a:r>
                        <a:rPr lang="en-US" sz="1600" b="1" dirty="0"/>
                        <a:t>embers</a:t>
                      </a:r>
                    </a:p>
                  </a:txBody>
                  <a:tcPr marL="82963" marR="82963" marT="41481" marB="41481"/>
                </a:tc>
                <a:tc>
                  <a:txBody>
                    <a:bodyPr/>
                    <a:lstStyle/>
                    <a:p>
                      <a:r>
                        <a:rPr lang="en-US" sz="1500" b="1" dirty="0"/>
                        <a:t>Number of participants </a:t>
                      </a:r>
                    </a:p>
                  </a:txBody>
                  <a:tcPr marL="82963" marR="82963" marT="41481" marB="41481"/>
                </a:tc>
                <a:tc>
                  <a:txBody>
                    <a:bodyPr/>
                    <a:lstStyle/>
                    <a:p>
                      <a:r>
                        <a:rPr lang="en-US" sz="1500" b="1" dirty="0"/>
                        <a:t>Participants</a:t>
                      </a:r>
                    </a:p>
                  </a:txBody>
                  <a:tcPr marL="82963" marR="82963" marT="41481" marB="41481"/>
                </a:tc>
                <a:tc>
                  <a:txBody>
                    <a:bodyPr/>
                    <a:lstStyle/>
                    <a:p>
                      <a:r>
                        <a:rPr lang="en-US" sz="1500" b="1" dirty="0"/>
                        <a:t>Daily</a:t>
                      </a:r>
                    </a:p>
                  </a:txBody>
                  <a:tcPr marL="82963" marR="82963" marT="41481" marB="41481"/>
                </a:tc>
                <a:tc>
                  <a:txBody>
                    <a:bodyPr/>
                    <a:lstStyle/>
                    <a:p>
                      <a:r>
                        <a:rPr lang="en-US" sz="1500" b="1"/>
                        <a:t>Social media</a:t>
                      </a:r>
                    </a:p>
                  </a:txBody>
                  <a:tcPr marL="82963" marR="82963" marT="41481" marB="4148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a:t>The project</a:t>
                      </a:r>
                      <a:r>
                        <a:rPr lang="en-US" sz="1300" b="1" baseline="0" dirty="0"/>
                        <a:t> end </a:t>
                      </a:r>
                      <a:endParaRPr lang="en-US" sz="1300" b="1" dirty="0"/>
                    </a:p>
                  </a:txBody>
                  <a:tcPr marL="82963" marR="82963" marT="41481" marB="41481"/>
                </a:tc>
                <a:extLst>
                  <a:ext uri="{0D108BD9-81ED-4DB2-BD59-A6C34878D82A}">
                    <a16:rowId xmlns:a16="http://schemas.microsoft.com/office/drawing/2014/main" val="10002"/>
                  </a:ext>
                </a:extLst>
              </a:tr>
              <a:tr h="1032436">
                <a:tc>
                  <a:txBody>
                    <a:bodyPr/>
                    <a:lstStyle/>
                    <a:p>
                      <a:r>
                        <a:rPr lang="en-US" sz="1600" b="1" dirty="0"/>
                        <a:t>Organizational </a:t>
                      </a:r>
                      <a:r>
                        <a:rPr lang="tr-TR" sz="1600" b="1" dirty="0"/>
                        <a:t>M</a:t>
                      </a:r>
                      <a:r>
                        <a:rPr lang="en-US" sz="1600" b="1" dirty="0" err="1"/>
                        <a:t>anager</a:t>
                      </a:r>
                      <a:endParaRPr lang="en-US" sz="1600" b="1" dirty="0"/>
                    </a:p>
                  </a:txBody>
                  <a:tcPr marL="82963" marR="82963" marT="41481" marB="41481">
                    <a:solidFill>
                      <a:schemeClr val="accent2">
                        <a:lumMod val="40000"/>
                        <a:lumOff val="60000"/>
                      </a:schemeClr>
                    </a:solidFill>
                  </a:tcPr>
                </a:tc>
                <a:tc>
                  <a:txBody>
                    <a:bodyPr/>
                    <a:lstStyle/>
                    <a:p>
                      <a:r>
                        <a:rPr lang="en-US" sz="1500" b="1" dirty="0"/>
                        <a:t>Confirmation</a:t>
                      </a:r>
                    </a:p>
                  </a:txBody>
                  <a:tcPr marL="82963" marR="82963" marT="41481" marB="41481">
                    <a:solidFill>
                      <a:schemeClr val="accent2">
                        <a:lumMod val="40000"/>
                        <a:lumOff val="60000"/>
                      </a:schemeClr>
                    </a:solidFill>
                  </a:tcPr>
                </a:tc>
                <a:tc>
                  <a:txBody>
                    <a:bodyPr/>
                    <a:lstStyle/>
                    <a:p>
                      <a:r>
                        <a:rPr lang="en-US" sz="1500" b="1" dirty="0"/>
                        <a:t>DJ</a:t>
                      </a:r>
                      <a:r>
                        <a:rPr lang="tr-TR" sz="1500" b="1" dirty="0"/>
                        <a:t>, </a:t>
                      </a:r>
                      <a:r>
                        <a:rPr lang="tr-TR" sz="1500" b="1" dirty="0" err="1"/>
                        <a:t>Transportatio</a:t>
                      </a:r>
                      <a:r>
                        <a:rPr lang="tr-TR" sz="1500" b="1" dirty="0"/>
                        <a:t>, </a:t>
                      </a:r>
                      <a:r>
                        <a:rPr lang="tr-TR" sz="1500" b="1" dirty="0" err="1"/>
                        <a:t>Reservation</a:t>
                      </a:r>
                      <a:r>
                        <a:rPr lang="tr-TR" sz="1500" b="1" dirty="0"/>
                        <a:t> </a:t>
                      </a:r>
                      <a:r>
                        <a:rPr lang="tr-TR" sz="1500" b="1" dirty="0" err="1"/>
                        <a:t>the</a:t>
                      </a:r>
                      <a:r>
                        <a:rPr lang="tr-TR" sz="1500" b="1" dirty="0"/>
                        <a:t> </a:t>
                      </a:r>
                      <a:r>
                        <a:rPr lang="tr-TR" sz="1500" b="1" dirty="0" err="1"/>
                        <a:t>place</a:t>
                      </a:r>
                      <a:endParaRPr lang="en-US" sz="1500" b="1" dirty="0"/>
                    </a:p>
                  </a:txBody>
                  <a:tcPr marL="82963" marR="82963" marT="41481" marB="41481">
                    <a:solidFill>
                      <a:schemeClr val="accent2">
                        <a:lumMod val="40000"/>
                        <a:lumOff val="60000"/>
                      </a:schemeClr>
                    </a:solidFill>
                  </a:tcPr>
                </a:tc>
                <a:tc>
                  <a:txBody>
                    <a:bodyPr/>
                    <a:lstStyle/>
                    <a:p>
                      <a:r>
                        <a:rPr lang="tr-TR" sz="1500" b="1" dirty="0" err="1"/>
                        <a:t>Once</a:t>
                      </a:r>
                      <a:endParaRPr lang="en-US" sz="1500" b="1" dirty="0"/>
                    </a:p>
                  </a:txBody>
                  <a:tcPr marL="82963" marR="82963" marT="41481" marB="41481">
                    <a:solidFill>
                      <a:schemeClr val="accent2">
                        <a:lumMod val="40000"/>
                        <a:lumOff val="60000"/>
                      </a:schemeClr>
                    </a:solidFill>
                  </a:tcPr>
                </a:tc>
                <a:tc>
                  <a:txBody>
                    <a:bodyPr/>
                    <a:lstStyle/>
                    <a:p>
                      <a:r>
                        <a:rPr lang="en-US" sz="1500" b="1" dirty="0"/>
                        <a:t>Phone, </a:t>
                      </a:r>
                      <a:r>
                        <a:rPr lang="en-US" sz="1500" b="1" dirty="0" err="1"/>
                        <a:t>Whatsapp</a:t>
                      </a:r>
                      <a:r>
                        <a:rPr lang="tr-TR" sz="1500" b="1" dirty="0"/>
                        <a:t>,</a:t>
                      </a:r>
                      <a:br>
                        <a:rPr lang="tr-TR" sz="1500" b="1" dirty="0"/>
                      </a:br>
                      <a:r>
                        <a:rPr lang="tr-TR" sz="1500" b="1" dirty="0"/>
                        <a:t>E-mail,</a:t>
                      </a:r>
                      <a:br>
                        <a:rPr lang="tr-TR" sz="1500" b="1" dirty="0"/>
                      </a:br>
                      <a:r>
                        <a:rPr lang="tr-TR" sz="1500" b="1" dirty="0" err="1"/>
                        <a:t>Meetings</a:t>
                      </a:r>
                      <a:r>
                        <a:rPr lang="tr-TR" sz="1500" b="1" dirty="0"/>
                        <a:t> </a:t>
                      </a:r>
                      <a:endParaRPr lang="en-US" sz="1500" b="1" dirty="0"/>
                    </a:p>
                  </a:txBody>
                  <a:tcPr marL="82963" marR="82963" marT="41481" marB="41481">
                    <a:solidFill>
                      <a:schemeClr val="accent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a:t>The project</a:t>
                      </a:r>
                      <a:r>
                        <a:rPr lang="en-US" sz="1300" b="1" baseline="0" dirty="0"/>
                        <a:t> end </a:t>
                      </a:r>
                      <a:endParaRPr lang="en-US" sz="1300" b="1" dirty="0"/>
                    </a:p>
                  </a:txBody>
                  <a:tcPr marL="82963" marR="82963" marT="41481" marB="41481">
                    <a:solidFill>
                      <a:schemeClr val="accent2">
                        <a:lumMod val="40000"/>
                        <a:lumOff val="60000"/>
                      </a:schemeClr>
                    </a:solidFill>
                  </a:tcPr>
                </a:tc>
                <a:extLst>
                  <a:ext uri="{0D108BD9-81ED-4DB2-BD59-A6C34878D82A}">
                    <a16:rowId xmlns:a16="http://schemas.microsoft.com/office/drawing/2014/main" val="10003"/>
                  </a:ext>
                </a:extLst>
              </a:tr>
              <a:tr h="764778">
                <a:tc>
                  <a:txBody>
                    <a:bodyPr/>
                    <a:lstStyle/>
                    <a:p>
                      <a:r>
                        <a:rPr lang="en-US" sz="1600" b="1" dirty="0"/>
                        <a:t>Control </a:t>
                      </a:r>
                      <a:r>
                        <a:rPr lang="tr-TR" sz="1600" b="1" dirty="0"/>
                        <a:t>M</a:t>
                      </a:r>
                      <a:r>
                        <a:rPr lang="en-US" sz="1600" b="1" dirty="0" err="1"/>
                        <a:t>anager</a:t>
                      </a:r>
                      <a:endParaRPr lang="en-US" sz="1600" b="1" dirty="0"/>
                    </a:p>
                  </a:txBody>
                  <a:tcPr marL="82963" marR="82963" marT="41481" marB="41481"/>
                </a:tc>
                <a:tc>
                  <a:txBody>
                    <a:bodyPr/>
                    <a:lstStyle/>
                    <a:p>
                      <a:r>
                        <a:rPr lang="en-US" sz="1500" b="1" dirty="0"/>
                        <a:t>Progress</a:t>
                      </a:r>
                    </a:p>
                  </a:txBody>
                  <a:tcPr marL="82963" marR="82963" marT="41481" marB="41481"/>
                </a:tc>
                <a:tc>
                  <a:txBody>
                    <a:bodyPr/>
                    <a:lstStyle/>
                    <a:p>
                      <a:r>
                        <a:rPr lang="en-US" sz="1500" b="1" dirty="0"/>
                        <a:t>Workers</a:t>
                      </a:r>
                      <a:r>
                        <a:rPr lang="tr-TR" sz="1500" b="1" dirty="0"/>
                        <a:t>, </a:t>
                      </a:r>
                      <a:r>
                        <a:rPr lang="tr-TR" sz="1500" b="1" dirty="0" err="1"/>
                        <a:t>Catering</a:t>
                      </a:r>
                      <a:r>
                        <a:rPr lang="tr-TR" sz="1500" b="1" dirty="0"/>
                        <a:t> </a:t>
                      </a:r>
                      <a:r>
                        <a:rPr lang="tr-TR" sz="1500" b="1" dirty="0" err="1"/>
                        <a:t>firm</a:t>
                      </a:r>
                      <a:r>
                        <a:rPr lang="tr-TR" sz="1500" b="1" dirty="0"/>
                        <a:t> </a:t>
                      </a:r>
                      <a:endParaRPr lang="en-US" sz="1500" b="1" dirty="0"/>
                    </a:p>
                  </a:txBody>
                  <a:tcPr marL="82963" marR="82963" marT="41481" marB="41481"/>
                </a:tc>
                <a:tc>
                  <a:txBody>
                    <a:bodyPr/>
                    <a:lstStyle/>
                    <a:p>
                      <a:r>
                        <a:rPr lang="en-US" sz="1500" b="1"/>
                        <a:t>Daily</a:t>
                      </a:r>
                    </a:p>
                  </a:txBody>
                  <a:tcPr marL="82963" marR="82963" marT="41481" marB="41481"/>
                </a:tc>
                <a:tc>
                  <a:txBody>
                    <a:bodyPr/>
                    <a:lstStyle/>
                    <a:p>
                      <a:r>
                        <a:rPr lang="en-US" sz="1500" b="1"/>
                        <a:t>Phone, Whats app</a:t>
                      </a:r>
                    </a:p>
                  </a:txBody>
                  <a:tcPr marL="82963" marR="82963" marT="41481" marB="41481"/>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a:t>The project</a:t>
                      </a:r>
                      <a:r>
                        <a:rPr lang="en-US" sz="1300" b="1" baseline="0" dirty="0"/>
                        <a:t> end </a:t>
                      </a:r>
                      <a:endParaRPr lang="en-US" sz="1300" b="1" dirty="0"/>
                    </a:p>
                  </a:txBody>
                  <a:tcPr marL="82963" marR="82963" marT="41481" marB="4148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6800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5691" y="583430"/>
            <a:ext cx="6666890" cy="646331"/>
          </a:xfrm>
          <a:prstGeom prst="rect">
            <a:avLst/>
          </a:prstGeom>
        </p:spPr>
        <p:txBody>
          <a:bodyPr wrap="none">
            <a:spAutoFit/>
          </a:bodyPr>
          <a:lstStyle/>
          <a:p>
            <a:r>
              <a:rPr lang="en-US" sz="3600" b="1" dirty="0"/>
              <a:t>Procurement </a:t>
            </a:r>
            <a:r>
              <a:rPr lang="tr-TR" sz="3600" b="1" dirty="0"/>
              <a:t>M</a:t>
            </a:r>
            <a:r>
              <a:rPr lang="en-US" sz="3600" b="1" dirty="0"/>
              <a:t>management Plan</a:t>
            </a:r>
          </a:p>
        </p:txBody>
      </p:sp>
      <p:graphicFrame>
        <p:nvGraphicFramePr>
          <p:cNvPr id="4" name="Table 4">
            <a:extLst>
              <a:ext uri="{FF2B5EF4-FFF2-40B4-BE49-F238E27FC236}">
                <a16:creationId xmlns:a16="http://schemas.microsoft.com/office/drawing/2014/main" id="{C8040DB7-1DE4-461D-8F9F-759469B74510}"/>
              </a:ext>
            </a:extLst>
          </p:cNvPr>
          <p:cNvGraphicFramePr>
            <a:graphicFrameLocks noGrp="1"/>
          </p:cNvGraphicFramePr>
          <p:nvPr>
            <p:extLst>
              <p:ext uri="{D42A27DB-BD31-4B8C-83A1-F6EECF244321}">
                <p14:modId xmlns:p14="http://schemas.microsoft.com/office/powerpoint/2010/main" val="1691680048"/>
              </p:ext>
            </p:extLst>
          </p:nvPr>
        </p:nvGraphicFramePr>
        <p:xfrm>
          <a:off x="939800" y="1501628"/>
          <a:ext cx="10278532" cy="2966720"/>
        </p:xfrm>
        <a:graphic>
          <a:graphicData uri="http://schemas.openxmlformats.org/drawingml/2006/table">
            <a:tbl>
              <a:tblPr firstRow="1" bandRow="1">
                <a:tableStyleId>{21E4AEA4-8DFA-4A89-87EB-49C32662AFE0}</a:tableStyleId>
              </a:tblPr>
              <a:tblGrid>
                <a:gridCol w="2224860">
                  <a:extLst>
                    <a:ext uri="{9D8B030D-6E8A-4147-A177-3AD203B41FA5}">
                      <a16:colId xmlns:a16="http://schemas.microsoft.com/office/drawing/2014/main" val="4073473395"/>
                    </a:ext>
                  </a:extLst>
                </a:gridCol>
                <a:gridCol w="1995949">
                  <a:extLst>
                    <a:ext uri="{9D8B030D-6E8A-4147-A177-3AD203B41FA5}">
                      <a16:colId xmlns:a16="http://schemas.microsoft.com/office/drawing/2014/main" val="3757360305"/>
                    </a:ext>
                  </a:extLst>
                </a:gridCol>
                <a:gridCol w="1927913">
                  <a:extLst>
                    <a:ext uri="{9D8B030D-6E8A-4147-A177-3AD203B41FA5}">
                      <a16:colId xmlns:a16="http://schemas.microsoft.com/office/drawing/2014/main" val="713565087"/>
                    </a:ext>
                  </a:extLst>
                </a:gridCol>
                <a:gridCol w="1866396">
                  <a:extLst>
                    <a:ext uri="{9D8B030D-6E8A-4147-A177-3AD203B41FA5}">
                      <a16:colId xmlns:a16="http://schemas.microsoft.com/office/drawing/2014/main" val="818841680"/>
                    </a:ext>
                  </a:extLst>
                </a:gridCol>
                <a:gridCol w="2263414">
                  <a:extLst>
                    <a:ext uri="{9D8B030D-6E8A-4147-A177-3AD203B41FA5}">
                      <a16:colId xmlns:a16="http://schemas.microsoft.com/office/drawing/2014/main" val="3704785238"/>
                    </a:ext>
                  </a:extLst>
                </a:gridCol>
              </a:tblGrid>
              <a:tr h="370840">
                <a:tc>
                  <a:txBody>
                    <a:bodyPr/>
                    <a:lstStyle/>
                    <a:p>
                      <a:r>
                        <a:rPr lang="en-TR" dirty="0"/>
                        <a:t>Items </a:t>
                      </a:r>
                    </a:p>
                  </a:txBody>
                  <a:tcPr/>
                </a:tc>
                <a:tc>
                  <a:txBody>
                    <a:bodyPr/>
                    <a:lstStyle/>
                    <a:p>
                      <a:r>
                        <a:rPr lang="en-TR" dirty="0"/>
                        <a:t>Responsible</a:t>
                      </a:r>
                    </a:p>
                  </a:txBody>
                  <a:tcPr/>
                </a:tc>
                <a:tc>
                  <a:txBody>
                    <a:bodyPr/>
                    <a:lstStyle/>
                    <a:p>
                      <a:r>
                        <a:rPr lang="en-TR" dirty="0"/>
                        <a:t>How much</a:t>
                      </a:r>
                    </a:p>
                  </a:txBody>
                  <a:tcPr/>
                </a:tc>
                <a:tc>
                  <a:txBody>
                    <a:bodyPr/>
                    <a:lstStyle/>
                    <a:p>
                      <a:r>
                        <a:rPr lang="en-TR" dirty="0"/>
                        <a:t>When</a:t>
                      </a:r>
                    </a:p>
                  </a:txBody>
                  <a:tcPr/>
                </a:tc>
                <a:tc>
                  <a:txBody>
                    <a:bodyPr/>
                    <a:lstStyle/>
                    <a:p>
                      <a:r>
                        <a:rPr lang="en-TR" dirty="0"/>
                        <a:t>Supplier</a:t>
                      </a:r>
                    </a:p>
                  </a:txBody>
                  <a:tcPr/>
                </a:tc>
                <a:extLst>
                  <a:ext uri="{0D108BD9-81ED-4DB2-BD59-A6C34878D82A}">
                    <a16:rowId xmlns:a16="http://schemas.microsoft.com/office/drawing/2014/main" val="1942867073"/>
                  </a:ext>
                </a:extLst>
              </a:tr>
              <a:tr h="370840">
                <a:tc>
                  <a:txBody>
                    <a:bodyPr/>
                    <a:lstStyle/>
                    <a:p>
                      <a:r>
                        <a:rPr lang="en-TR" dirty="0"/>
                        <a:t>Decorations</a:t>
                      </a:r>
                    </a:p>
                  </a:txBody>
                  <a:tcPr/>
                </a:tc>
                <a:tc>
                  <a:txBody>
                    <a:bodyPr/>
                    <a:lstStyle/>
                    <a:p>
                      <a:r>
                        <a:rPr lang="en-US" dirty="0"/>
                        <a:t>HY</a:t>
                      </a:r>
                      <a:endParaRPr lang="en-TR" dirty="0"/>
                    </a:p>
                  </a:txBody>
                  <a:tcPr/>
                </a:tc>
                <a:tc>
                  <a:txBody>
                    <a:bodyPr/>
                    <a:lstStyle/>
                    <a:p>
                      <a:r>
                        <a:rPr lang="en-TR" dirty="0"/>
                        <a:t>100 TL</a:t>
                      </a:r>
                    </a:p>
                  </a:txBody>
                  <a:tcPr/>
                </a:tc>
                <a:tc>
                  <a:txBody>
                    <a:bodyPr/>
                    <a:lstStyle/>
                    <a:p>
                      <a:r>
                        <a:rPr lang="en-US" dirty="0"/>
                        <a:t>21.4.2021</a:t>
                      </a:r>
                      <a:endParaRPr lang="en-TR" dirty="0"/>
                    </a:p>
                  </a:txBody>
                  <a:tcPr/>
                </a:tc>
                <a:tc>
                  <a:txBody>
                    <a:bodyPr/>
                    <a:lstStyle/>
                    <a:p>
                      <a:r>
                        <a:rPr lang="en-US" dirty="0" err="1"/>
                        <a:t>Koctas</a:t>
                      </a:r>
                      <a:endParaRPr lang="en-TR" dirty="0"/>
                    </a:p>
                  </a:txBody>
                  <a:tcPr/>
                </a:tc>
                <a:extLst>
                  <a:ext uri="{0D108BD9-81ED-4DB2-BD59-A6C34878D82A}">
                    <a16:rowId xmlns:a16="http://schemas.microsoft.com/office/drawing/2014/main" val="467782243"/>
                  </a:ext>
                </a:extLst>
              </a:tr>
              <a:tr h="370840">
                <a:tc>
                  <a:txBody>
                    <a:bodyPr/>
                    <a:lstStyle/>
                    <a:p>
                      <a:r>
                        <a:rPr lang="en-US" dirty="0"/>
                        <a:t>Catering</a:t>
                      </a:r>
                      <a:endParaRPr lang="en-TR" dirty="0"/>
                    </a:p>
                  </a:txBody>
                  <a:tcPr/>
                </a:tc>
                <a:tc>
                  <a:txBody>
                    <a:bodyPr/>
                    <a:lstStyle/>
                    <a:p>
                      <a:r>
                        <a:rPr lang="en-US" dirty="0"/>
                        <a:t>SD</a:t>
                      </a:r>
                      <a:endParaRPr lang="en-TR" dirty="0"/>
                    </a:p>
                  </a:txBody>
                  <a:tcPr/>
                </a:tc>
                <a:tc>
                  <a:txBody>
                    <a:bodyPr/>
                    <a:lstStyle/>
                    <a:p>
                      <a:r>
                        <a:rPr lang="en-US" dirty="0"/>
                        <a:t>1500</a:t>
                      </a:r>
                      <a:r>
                        <a:rPr lang="en-TR" dirty="0"/>
                        <a:t> TL</a:t>
                      </a:r>
                    </a:p>
                  </a:txBody>
                  <a:tcPr/>
                </a:tc>
                <a:tc>
                  <a:txBody>
                    <a:bodyPr/>
                    <a:lstStyle/>
                    <a:p>
                      <a:r>
                        <a:rPr lang="en-US" dirty="0"/>
                        <a:t>23.4.2021</a:t>
                      </a:r>
                      <a:endParaRPr lang="en-TR" dirty="0"/>
                    </a:p>
                  </a:txBody>
                  <a:tcPr/>
                </a:tc>
                <a:tc>
                  <a:txBody>
                    <a:bodyPr/>
                    <a:lstStyle/>
                    <a:p>
                      <a:r>
                        <a:rPr lang="en-US" dirty="0" err="1"/>
                        <a:t>Piramit</a:t>
                      </a:r>
                      <a:r>
                        <a:rPr lang="en-US" dirty="0"/>
                        <a:t> </a:t>
                      </a:r>
                      <a:r>
                        <a:rPr lang="en-US" dirty="0" err="1"/>
                        <a:t>Organizasyon</a:t>
                      </a:r>
                      <a:endParaRPr lang="en-TR" dirty="0"/>
                    </a:p>
                  </a:txBody>
                  <a:tcPr/>
                </a:tc>
                <a:extLst>
                  <a:ext uri="{0D108BD9-81ED-4DB2-BD59-A6C34878D82A}">
                    <a16:rowId xmlns:a16="http://schemas.microsoft.com/office/drawing/2014/main" val="2792360231"/>
                  </a:ext>
                </a:extLst>
              </a:tr>
              <a:tr h="370840">
                <a:tc>
                  <a:txBody>
                    <a:bodyPr/>
                    <a:lstStyle/>
                    <a:p>
                      <a:r>
                        <a:rPr lang="en-US" dirty="0"/>
                        <a:t>2 busses </a:t>
                      </a:r>
                      <a:endParaRPr lang="en-TR" dirty="0"/>
                    </a:p>
                  </a:txBody>
                  <a:tcPr/>
                </a:tc>
                <a:tc>
                  <a:txBody>
                    <a:bodyPr/>
                    <a:lstStyle/>
                    <a:p>
                      <a:r>
                        <a:rPr lang="en-US" dirty="0"/>
                        <a:t>EU</a:t>
                      </a:r>
                      <a:endParaRPr lang="en-TR" dirty="0"/>
                    </a:p>
                  </a:txBody>
                  <a:tcPr/>
                </a:tc>
                <a:tc>
                  <a:txBody>
                    <a:bodyPr/>
                    <a:lstStyle/>
                    <a:p>
                      <a:r>
                        <a:rPr lang="en-US" dirty="0"/>
                        <a:t>600 TL</a:t>
                      </a:r>
                      <a:endParaRPr lang="en-TR" dirty="0"/>
                    </a:p>
                  </a:txBody>
                  <a:tcPr/>
                </a:tc>
                <a:tc>
                  <a:txBody>
                    <a:bodyPr/>
                    <a:lstStyle/>
                    <a:p>
                      <a:r>
                        <a:rPr lang="en-US" dirty="0"/>
                        <a:t>23.4.2021</a:t>
                      </a:r>
                    </a:p>
                  </a:txBody>
                  <a:tcPr/>
                </a:tc>
                <a:tc>
                  <a:txBody>
                    <a:bodyPr/>
                    <a:lstStyle/>
                    <a:p>
                      <a:r>
                        <a:rPr lang="en-US" sz="1800" dirty="0" err="1"/>
                        <a:t>Otobuskirala</a:t>
                      </a:r>
                      <a:endParaRPr lang="en-TR" sz="1800" dirty="0"/>
                    </a:p>
                  </a:txBody>
                  <a:tcPr/>
                </a:tc>
                <a:extLst>
                  <a:ext uri="{0D108BD9-81ED-4DB2-BD59-A6C34878D82A}">
                    <a16:rowId xmlns:a16="http://schemas.microsoft.com/office/drawing/2014/main" val="382877695"/>
                  </a:ext>
                </a:extLst>
              </a:tr>
              <a:tr h="370840">
                <a:tc>
                  <a:txBody>
                    <a:bodyPr/>
                    <a:lstStyle/>
                    <a:p>
                      <a:pPr algn="l"/>
                      <a:r>
                        <a:rPr lang="en-US" b="0" dirty="0"/>
                        <a:t>Tea and coffee bags</a:t>
                      </a:r>
                      <a:endParaRPr lang="en-TR" b="0" dirty="0"/>
                    </a:p>
                  </a:txBody>
                  <a:tcPr/>
                </a:tc>
                <a:tc>
                  <a:txBody>
                    <a:bodyPr/>
                    <a:lstStyle/>
                    <a:p>
                      <a:pPr algn="l"/>
                      <a:r>
                        <a:rPr lang="en-US" b="0" dirty="0"/>
                        <a:t>N</a:t>
                      </a:r>
                      <a:r>
                        <a:rPr lang="tr-TR" b="0" dirty="0"/>
                        <a:t>Ö</a:t>
                      </a:r>
                      <a:endParaRPr lang="en-TR" b="0" dirty="0"/>
                    </a:p>
                  </a:txBody>
                  <a:tcPr/>
                </a:tc>
                <a:tc>
                  <a:txBody>
                    <a:bodyPr/>
                    <a:lstStyle/>
                    <a:p>
                      <a:r>
                        <a:rPr lang="en-US" b="0" dirty="0"/>
                        <a:t>80 TL</a:t>
                      </a:r>
                      <a:endParaRPr lang="en-TR" b="0" dirty="0"/>
                    </a:p>
                  </a:txBody>
                  <a:tcPr/>
                </a:tc>
                <a:tc>
                  <a:txBody>
                    <a:bodyPr/>
                    <a:lstStyle/>
                    <a:p>
                      <a:r>
                        <a:rPr lang="en-US" dirty="0"/>
                        <a:t>26.4.2021</a:t>
                      </a:r>
                    </a:p>
                  </a:txBody>
                  <a:tcPr/>
                </a:tc>
                <a:tc>
                  <a:txBody>
                    <a:bodyPr/>
                    <a:lstStyle/>
                    <a:p>
                      <a:r>
                        <a:rPr lang="en-US" dirty="0" err="1"/>
                        <a:t>Migros</a:t>
                      </a:r>
                      <a:endParaRPr lang="en-TR" dirty="0"/>
                    </a:p>
                  </a:txBody>
                  <a:tcPr/>
                </a:tc>
                <a:extLst>
                  <a:ext uri="{0D108BD9-81ED-4DB2-BD59-A6C34878D82A}">
                    <a16:rowId xmlns:a16="http://schemas.microsoft.com/office/drawing/2014/main" val="2877770469"/>
                  </a:ext>
                </a:extLst>
              </a:tr>
              <a:tr h="370840">
                <a:tc>
                  <a:txBody>
                    <a:bodyPr/>
                    <a:lstStyle/>
                    <a:p>
                      <a:pPr algn="l"/>
                      <a:r>
                        <a:rPr lang="en-US" b="0" dirty="0"/>
                        <a:t>Biscuits and snacks</a:t>
                      </a:r>
                      <a:endParaRPr lang="en-TR" b="0" dirty="0"/>
                    </a:p>
                  </a:txBody>
                  <a:tcPr/>
                </a:tc>
                <a:tc>
                  <a:txBody>
                    <a:bodyPr/>
                    <a:lstStyle/>
                    <a:p>
                      <a:pPr algn="l"/>
                      <a:r>
                        <a:rPr lang="tr-TR" b="0" dirty="0"/>
                        <a:t>MK</a:t>
                      </a:r>
                      <a:endParaRPr lang="en-TR" b="0" dirty="0"/>
                    </a:p>
                  </a:txBody>
                  <a:tcPr/>
                </a:tc>
                <a:tc>
                  <a:txBody>
                    <a:bodyPr/>
                    <a:lstStyle/>
                    <a:p>
                      <a:r>
                        <a:rPr lang="en-US" b="0" dirty="0"/>
                        <a:t>120 TL</a:t>
                      </a:r>
                      <a:endParaRPr lang="en-TR" b="0" dirty="0"/>
                    </a:p>
                  </a:txBody>
                  <a:tcPr/>
                </a:tc>
                <a:tc>
                  <a:txBody>
                    <a:bodyPr/>
                    <a:lstStyle/>
                    <a:p>
                      <a:r>
                        <a:rPr lang="en-US" dirty="0"/>
                        <a:t>30.4.2021</a:t>
                      </a:r>
                      <a:endParaRPr lang="en-TR" dirty="0"/>
                    </a:p>
                  </a:txBody>
                  <a:tcPr/>
                </a:tc>
                <a:tc>
                  <a:txBody>
                    <a:bodyPr/>
                    <a:lstStyle/>
                    <a:p>
                      <a:r>
                        <a:rPr lang="en-US" dirty="0" err="1"/>
                        <a:t>Migros</a:t>
                      </a:r>
                      <a:endParaRPr lang="en-TR" dirty="0"/>
                    </a:p>
                  </a:txBody>
                  <a:tcPr/>
                </a:tc>
                <a:extLst>
                  <a:ext uri="{0D108BD9-81ED-4DB2-BD59-A6C34878D82A}">
                    <a16:rowId xmlns:a16="http://schemas.microsoft.com/office/drawing/2014/main" val="2705792180"/>
                  </a:ext>
                </a:extLst>
              </a:tr>
              <a:tr h="370840">
                <a:tc>
                  <a:txBody>
                    <a:bodyPr/>
                    <a:lstStyle/>
                    <a:p>
                      <a:pPr algn="l"/>
                      <a:r>
                        <a:rPr lang="en-US" b="0" dirty="0"/>
                        <a:t>Cups</a:t>
                      </a:r>
                      <a:endParaRPr lang="en-TR" b="0" dirty="0"/>
                    </a:p>
                  </a:txBody>
                  <a:tcPr/>
                </a:tc>
                <a:tc>
                  <a:txBody>
                    <a:bodyPr/>
                    <a:lstStyle/>
                    <a:p>
                      <a:pPr algn="l"/>
                      <a:r>
                        <a:rPr lang="tr-TR" b="0" dirty="0"/>
                        <a:t>AK</a:t>
                      </a:r>
                      <a:endParaRPr lang="en-TR" b="0" dirty="0"/>
                    </a:p>
                  </a:txBody>
                  <a:tcPr/>
                </a:tc>
                <a:tc>
                  <a:txBody>
                    <a:bodyPr/>
                    <a:lstStyle/>
                    <a:p>
                      <a:r>
                        <a:rPr lang="en-US" b="0" dirty="0"/>
                        <a:t>24 TL</a:t>
                      </a:r>
                      <a:endParaRPr lang="en-TR" b="0" dirty="0"/>
                    </a:p>
                  </a:txBody>
                  <a:tcPr/>
                </a:tc>
                <a:tc>
                  <a:txBody>
                    <a:bodyPr/>
                    <a:lstStyle/>
                    <a:p>
                      <a:r>
                        <a:rPr lang="en-US" dirty="0"/>
                        <a:t>28.4.2021</a:t>
                      </a:r>
                      <a:endParaRPr lang="en-TR" dirty="0"/>
                    </a:p>
                  </a:txBody>
                  <a:tcPr/>
                </a:tc>
                <a:tc>
                  <a:txBody>
                    <a:bodyPr/>
                    <a:lstStyle/>
                    <a:p>
                      <a:r>
                        <a:rPr lang="en-US" dirty="0" err="1"/>
                        <a:t>Migros</a:t>
                      </a:r>
                      <a:endParaRPr lang="en-TR" dirty="0"/>
                    </a:p>
                  </a:txBody>
                  <a:tcPr/>
                </a:tc>
                <a:extLst>
                  <a:ext uri="{0D108BD9-81ED-4DB2-BD59-A6C34878D82A}">
                    <a16:rowId xmlns:a16="http://schemas.microsoft.com/office/drawing/2014/main" val="673695372"/>
                  </a:ext>
                </a:extLst>
              </a:tr>
              <a:tr h="370840">
                <a:tc>
                  <a:txBody>
                    <a:bodyPr/>
                    <a:lstStyle/>
                    <a:p>
                      <a:pPr algn="l"/>
                      <a:endParaRPr lang="en-TR" b="0" dirty="0"/>
                    </a:p>
                  </a:txBody>
                  <a:tcPr/>
                </a:tc>
                <a:tc>
                  <a:txBody>
                    <a:bodyPr/>
                    <a:lstStyle/>
                    <a:p>
                      <a:pPr algn="r"/>
                      <a:r>
                        <a:rPr lang="en-US" b="1" dirty="0"/>
                        <a:t>Total</a:t>
                      </a:r>
                      <a:endParaRPr lang="en-TR" b="1" dirty="0"/>
                    </a:p>
                  </a:txBody>
                  <a:tcPr/>
                </a:tc>
                <a:tc>
                  <a:txBody>
                    <a:bodyPr/>
                    <a:lstStyle/>
                    <a:p>
                      <a:r>
                        <a:rPr lang="en-US" b="1" dirty="0"/>
                        <a:t>2424 TL</a:t>
                      </a:r>
                      <a:endParaRPr lang="en-TR" b="1" dirty="0"/>
                    </a:p>
                  </a:txBody>
                  <a:tcPr/>
                </a:tc>
                <a:tc>
                  <a:txBody>
                    <a:bodyPr/>
                    <a:lstStyle/>
                    <a:p>
                      <a:endParaRPr lang="en-TR" dirty="0"/>
                    </a:p>
                  </a:txBody>
                  <a:tcPr/>
                </a:tc>
                <a:tc>
                  <a:txBody>
                    <a:bodyPr/>
                    <a:lstStyle/>
                    <a:p>
                      <a:endParaRPr lang="en-TR" dirty="0"/>
                    </a:p>
                  </a:txBody>
                  <a:tcPr/>
                </a:tc>
                <a:extLst>
                  <a:ext uri="{0D108BD9-81ED-4DB2-BD59-A6C34878D82A}">
                    <a16:rowId xmlns:a16="http://schemas.microsoft.com/office/drawing/2014/main" val="2023673881"/>
                  </a:ext>
                </a:extLst>
              </a:tr>
            </a:tbl>
          </a:graphicData>
        </a:graphic>
      </p:graphicFrame>
    </p:spTree>
    <p:extLst>
      <p:ext uri="{BB962C8B-B14F-4D97-AF65-F5344CB8AC3E}">
        <p14:creationId xmlns:p14="http://schemas.microsoft.com/office/powerpoint/2010/main" val="360585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şlık 1">
            <a:extLst>
              <a:ext uri="{FF2B5EF4-FFF2-40B4-BE49-F238E27FC236}">
                <a16:creationId xmlns:a16="http://schemas.microsoft.com/office/drawing/2014/main" id="{FFEDBB1D-5E04-42E3-BD91-E1099A2D358F}"/>
              </a:ext>
            </a:extLst>
          </p:cNvPr>
          <p:cNvSpPr>
            <a:spLocks noGrp="1"/>
          </p:cNvSpPr>
          <p:nvPr>
            <p:ph type="title"/>
          </p:nvPr>
        </p:nvSpPr>
        <p:spPr>
          <a:xfrm>
            <a:off x="1288064" y="1284731"/>
            <a:ext cx="9637776" cy="929046"/>
          </a:xfrm>
        </p:spPr>
        <p:txBody>
          <a:bodyPr vert="horz" lIns="91440" tIns="45720" rIns="91440" bIns="45720" rtlCol="0" anchor="ctr">
            <a:normAutofit/>
          </a:bodyPr>
          <a:lstStyle/>
          <a:p>
            <a:pPr lvl="0" algn="ctr"/>
            <a:r>
              <a:rPr lang="en-US" kern="1200">
                <a:solidFill>
                  <a:schemeClr val="tx1"/>
                </a:solidFill>
                <a:latin typeface="+mj-lt"/>
                <a:ea typeface="+mj-ea"/>
                <a:cs typeface="+mj-cs"/>
              </a:rPr>
              <a:t>Stakeholders</a:t>
            </a:r>
          </a:p>
        </p:txBody>
      </p:sp>
      <p:graphicFrame>
        <p:nvGraphicFramePr>
          <p:cNvPr id="12" name="Metin kutusu 8">
            <a:extLst>
              <a:ext uri="{FF2B5EF4-FFF2-40B4-BE49-F238E27FC236}">
                <a16:creationId xmlns:a16="http://schemas.microsoft.com/office/drawing/2014/main" id="{3EB09D96-424B-4245-BFF6-5F7C184CA376}"/>
              </a:ext>
            </a:extLst>
          </p:cNvPr>
          <p:cNvGraphicFramePr/>
          <p:nvPr>
            <p:extLst>
              <p:ext uri="{D42A27DB-BD31-4B8C-83A1-F6EECF244321}">
                <p14:modId xmlns:p14="http://schemas.microsoft.com/office/powerpoint/2010/main" val="3420285548"/>
              </p:ext>
            </p:extLst>
          </p:nvPr>
        </p:nvGraphicFramePr>
        <p:xfrm>
          <a:off x="1289304" y="2371780"/>
          <a:ext cx="9637776" cy="3218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926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ileşik yaprak, bitki, yaprak içeren bir resim&#10;&#10;Açıklama otomatik olarak oluşturuldu">
            <a:extLst>
              <a:ext uri="{FF2B5EF4-FFF2-40B4-BE49-F238E27FC236}">
                <a16:creationId xmlns:a16="http://schemas.microsoft.com/office/drawing/2014/main" id="{7E2C73BF-60EC-400D-9C60-2C73B76BF547}"/>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1">
            <a:extLst>
              <a:ext uri="{FF2B5EF4-FFF2-40B4-BE49-F238E27FC236}">
                <a16:creationId xmlns:a16="http://schemas.microsoft.com/office/drawing/2014/main" id="{5E780094-BE74-4D9A-A7B6-1FC1052F8F9F}"/>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Stakeholders Management</a:t>
            </a:r>
          </a:p>
        </p:txBody>
      </p:sp>
      <p:graphicFrame>
        <p:nvGraphicFramePr>
          <p:cNvPr id="4" name="İçerik Yer Tutucusu 2">
            <a:extLst>
              <a:ext uri="{FF2B5EF4-FFF2-40B4-BE49-F238E27FC236}">
                <a16:creationId xmlns:a16="http://schemas.microsoft.com/office/drawing/2014/main" id="{F29123BD-70E4-4CA3-8908-0F493727A62F}"/>
              </a:ext>
            </a:extLst>
          </p:cNvPr>
          <p:cNvGraphicFramePr>
            <a:graphicFrameLocks/>
          </p:cNvGraphicFramePr>
          <p:nvPr>
            <p:extLst>
              <p:ext uri="{D42A27DB-BD31-4B8C-83A1-F6EECF244321}">
                <p14:modId xmlns:p14="http://schemas.microsoft.com/office/powerpoint/2010/main" val="35883711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1" name="Straight Arrow Connector 3">
            <a:extLst>
              <a:ext uri="{FF2B5EF4-FFF2-40B4-BE49-F238E27FC236}">
                <a16:creationId xmlns:a16="http://schemas.microsoft.com/office/drawing/2014/main" id="{620178AD-694D-44DF-AFF9-E01CAD209F35}"/>
              </a:ext>
            </a:extLst>
          </p:cNvPr>
          <p:cNvCxnSpPr/>
          <p:nvPr/>
        </p:nvCxnSpPr>
        <p:spPr>
          <a:xfrm>
            <a:off x="2569464" y="5541264"/>
            <a:ext cx="5952744" cy="274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5">
            <a:extLst>
              <a:ext uri="{FF2B5EF4-FFF2-40B4-BE49-F238E27FC236}">
                <a16:creationId xmlns:a16="http://schemas.microsoft.com/office/drawing/2014/main" id="{BC58DA13-26B0-426A-B69E-EB2AD7A50578}"/>
              </a:ext>
            </a:extLst>
          </p:cNvPr>
          <p:cNvCxnSpPr/>
          <p:nvPr/>
        </p:nvCxnSpPr>
        <p:spPr>
          <a:xfrm flipV="1">
            <a:off x="2569464" y="1697224"/>
            <a:ext cx="9144" cy="3844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 name="Rounded Rectangle 7">
            <a:extLst>
              <a:ext uri="{FF2B5EF4-FFF2-40B4-BE49-F238E27FC236}">
                <a16:creationId xmlns:a16="http://schemas.microsoft.com/office/drawing/2014/main" id="{115E7051-A3CF-4690-AB92-F2707ACC61F1}"/>
              </a:ext>
            </a:extLst>
          </p:cNvPr>
          <p:cNvSpPr/>
          <p:nvPr/>
        </p:nvSpPr>
        <p:spPr>
          <a:xfrm>
            <a:off x="2688336" y="1773936"/>
            <a:ext cx="6016752" cy="3657600"/>
          </a:xfrm>
          <a:prstGeom prst="roundRect">
            <a:avLst/>
          </a:prstGeom>
          <a:solidFill>
            <a:srgbClr val="AE969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9">
            <a:extLst>
              <a:ext uri="{FF2B5EF4-FFF2-40B4-BE49-F238E27FC236}">
                <a16:creationId xmlns:a16="http://schemas.microsoft.com/office/drawing/2014/main" id="{BEFE9D1E-A47F-48C8-BBE8-B223DFD373ED}"/>
              </a:ext>
            </a:extLst>
          </p:cNvPr>
          <p:cNvCxnSpPr>
            <a:cxnSpLocks/>
            <a:stCxn id="33" idx="0"/>
            <a:endCxn id="33" idx="2"/>
          </p:cNvCxnSpPr>
          <p:nvPr/>
        </p:nvCxnSpPr>
        <p:spPr>
          <a:xfrm>
            <a:off x="5696712" y="1773936"/>
            <a:ext cx="0" cy="365760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14">
            <a:extLst>
              <a:ext uri="{FF2B5EF4-FFF2-40B4-BE49-F238E27FC236}">
                <a16:creationId xmlns:a16="http://schemas.microsoft.com/office/drawing/2014/main" id="{97D90F5E-A764-4470-92C3-DB1CAF15E645}"/>
              </a:ext>
            </a:extLst>
          </p:cNvPr>
          <p:cNvCxnSpPr>
            <a:cxnSpLocks/>
            <a:stCxn id="33" idx="1"/>
            <a:endCxn id="33" idx="3"/>
          </p:cNvCxnSpPr>
          <p:nvPr/>
        </p:nvCxnSpPr>
        <p:spPr>
          <a:xfrm>
            <a:off x="2688336" y="3602736"/>
            <a:ext cx="6016752" cy="0"/>
          </a:xfrm>
          <a:prstGeom prst="line">
            <a:avLst/>
          </a:prstGeom>
        </p:spPr>
        <p:style>
          <a:lnRef idx="3">
            <a:schemeClr val="dk1"/>
          </a:lnRef>
          <a:fillRef idx="0">
            <a:schemeClr val="dk1"/>
          </a:fillRef>
          <a:effectRef idx="2">
            <a:schemeClr val="dk1"/>
          </a:effectRef>
          <a:fontRef idx="minor">
            <a:schemeClr val="tx1"/>
          </a:fontRef>
        </p:style>
      </p:cxnSp>
      <p:sp>
        <p:nvSpPr>
          <p:cNvPr id="36" name="TextBox 15">
            <a:extLst>
              <a:ext uri="{FF2B5EF4-FFF2-40B4-BE49-F238E27FC236}">
                <a16:creationId xmlns:a16="http://schemas.microsoft.com/office/drawing/2014/main" id="{96C5F02A-BA7B-487E-A55B-794F5BF203D0}"/>
              </a:ext>
            </a:extLst>
          </p:cNvPr>
          <p:cNvSpPr txBox="1"/>
          <p:nvPr/>
        </p:nvSpPr>
        <p:spPr>
          <a:xfrm>
            <a:off x="7863840" y="5670393"/>
            <a:ext cx="1024128" cy="400110"/>
          </a:xfrm>
          <a:prstGeom prst="rect">
            <a:avLst/>
          </a:prstGeom>
          <a:noFill/>
        </p:spPr>
        <p:txBody>
          <a:bodyPr wrap="square" rtlCol="0">
            <a:spAutoFit/>
          </a:bodyPr>
          <a:lstStyle/>
          <a:p>
            <a:r>
              <a:rPr lang="en-US" sz="2000" b="1" dirty="0"/>
              <a:t>High </a:t>
            </a:r>
            <a:endParaRPr lang="en-US" b="1" dirty="0"/>
          </a:p>
        </p:txBody>
      </p:sp>
      <p:sp>
        <p:nvSpPr>
          <p:cNvPr id="37" name="TextBox 17">
            <a:extLst>
              <a:ext uri="{FF2B5EF4-FFF2-40B4-BE49-F238E27FC236}">
                <a16:creationId xmlns:a16="http://schemas.microsoft.com/office/drawing/2014/main" id="{8E6F43EE-E945-4E5E-A5F2-19589CFEDA00}"/>
              </a:ext>
            </a:extLst>
          </p:cNvPr>
          <p:cNvSpPr txBox="1"/>
          <p:nvPr/>
        </p:nvSpPr>
        <p:spPr>
          <a:xfrm>
            <a:off x="2538984" y="5670393"/>
            <a:ext cx="1170432" cy="400110"/>
          </a:xfrm>
          <a:prstGeom prst="rect">
            <a:avLst/>
          </a:prstGeom>
          <a:noFill/>
        </p:spPr>
        <p:txBody>
          <a:bodyPr wrap="square" rtlCol="0">
            <a:spAutoFit/>
          </a:bodyPr>
          <a:lstStyle/>
          <a:p>
            <a:r>
              <a:rPr lang="en-US" sz="2000" b="1" dirty="0"/>
              <a:t>low</a:t>
            </a:r>
          </a:p>
        </p:txBody>
      </p:sp>
      <p:sp>
        <p:nvSpPr>
          <p:cNvPr id="38" name="TextBox 19">
            <a:extLst>
              <a:ext uri="{FF2B5EF4-FFF2-40B4-BE49-F238E27FC236}">
                <a16:creationId xmlns:a16="http://schemas.microsoft.com/office/drawing/2014/main" id="{3E4AE0EF-4D47-4448-8CB7-6E45CC632F67}"/>
              </a:ext>
            </a:extLst>
          </p:cNvPr>
          <p:cNvSpPr txBox="1"/>
          <p:nvPr/>
        </p:nvSpPr>
        <p:spPr>
          <a:xfrm>
            <a:off x="1609344" y="3402681"/>
            <a:ext cx="1362456" cy="400110"/>
          </a:xfrm>
          <a:prstGeom prst="rect">
            <a:avLst/>
          </a:prstGeom>
          <a:noFill/>
        </p:spPr>
        <p:txBody>
          <a:bodyPr wrap="square" rtlCol="0">
            <a:spAutoFit/>
          </a:bodyPr>
          <a:lstStyle/>
          <a:p>
            <a:r>
              <a:rPr lang="en-US" sz="2000" b="1" dirty="0"/>
              <a:t>Power </a:t>
            </a:r>
            <a:endParaRPr lang="en-US" b="1" dirty="0"/>
          </a:p>
        </p:txBody>
      </p:sp>
      <p:sp>
        <p:nvSpPr>
          <p:cNvPr id="39" name="TextBox 20">
            <a:extLst>
              <a:ext uri="{FF2B5EF4-FFF2-40B4-BE49-F238E27FC236}">
                <a16:creationId xmlns:a16="http://schemas.microsoft.com/office/drawing/2014/main" id="{C248BBFC-6F2D-4CAF-8885-7B2F7B3FF6D8}"/>
              </a:ext>
            </a:extLst>
          </p:cNvPr>
          <p:cNvSpPr txBox="1"/>
          <p:nvPr/>
        </p:nvSpPr>
        <p:spPr>
          <a:xfrm>
            <a:off x="5042916" y="5678424"/>
            <a:ext cx="1307592" cy="369332"/>
          </a:xfrm>
          <a:prstGeom prst="rect">
            <a:avLst/>
          </a:prstGeom>
          <a:noFill/>
        </p:spPr>
        <p:txBody>
          <a:bodyPr wrap="square" rtlCol="0">
            <a:spAutoFit/>
          </a:bodyPr>
          <a:lstStyle/>
          <a:p>
            <a:pPr algn="ctr"/>
            <a:r>
              <a:rPr lang="en-US" b="1" dirty="0"/>
              <a:t>Interest</a:t>
            </a:r>
          </a:p>
        </p:txBody>
      </p:sp>
      <p:sp>
        <p:nvSpPr>
          <p:cNvPr id="40" name="TextBox 21">
            <a:extLst>
              <a:ext uri="{FF2B5EF4-FFF2-40B4-BE49-F238E27FC236}">
                <a16:creationId xmlns:a16="http://schemas.microsoft.com/office/drawing/2014/main" id="{991A2371-CA86-4891-BA00-1CED3A2C6663}"/>
              </a:ext>
            </a:extLst>
          </p:cNvPr>
          <p:cNvSpPr txBox="1"/>
          <p:nvPr/>
        </p:nvSpPr>
        <p:spPr>
          <a:xfrm>
            <a:off x="1851660" y="5168586"/>
            <a:ext cx="1170432" cy="400110"/>
          </a:xfrm>
          <a:prstGeom prst="rect">
            <a:avLst/>
          </a:prstGeom>
          <a:noFill/>
        </p:spPr>
        <p:txBody>
          <a:bodyPr wrap="square" rtlCol="0">
            <a:spAutoFit/>
          </a:bodyPr>
          <a:lstStyle/>
          <a:p>
            <a:r>
              <a:rPr lang="en-US" sz="2000" b="1" dirty="0"/>
              <a:t>low</a:t>
            </a:r>
          </a:p>
        </p:txBody>
      </p:sp>
      <p:sp>
        <p:nvSpPr>
          <p:cNvPr id="41" name="TextBox 22">
            <a:extLst>
              <a:ext uri="{FF2B5EF4-FFF2-40B4-BE49-F238E27FC236}">
                <a16:creationId xmlns:a16="http://schemas.microsoft.com/office/drawing/2014/main" id="{45AB16CF-D4F1-4489-85B9-2C40C7F0B11D}"/>
              </a:ext>
            </a:extLst>
          </p:cNvPr>
          <p:cNvSpPr txBox="1"/>
          <p:nvPr/>
        </p:nvSpPr>
        <p:spPr>
          <a:xfrm>
            <a:off x="1778508" y="1686967"/>
            <a:ext cx="1024128" cy="400110"/>
          </a:xfrm>
          <a:prstGeom prst="rect">
            <a:avLst/>
          </a:prstGeom>
          <a:noFill/>
        </p:spPr>
        <p:txBody>
          <a:bodyPr wrap="square" rtlCol="0">
            <a:spAutoFit/>
          </a:bodyPr>
          <a:lstStyle/>
          <a:p>
            <a:r>
              <a:rPr lang="en-US" sz="2000" b="1" dirty="0"/>
              <a:t>High </a:t>
            </a:r>
            <a:endParaRPr lang="en-US" b="1" dirty="0"/>
          </a:p>
        </p:txBody>
      </p:sp>
      <p:sp>
        <p:nvSpPr>
          <p:cNvPr id="42" name="TextBox 23">
            <a:extLst>
              <a:ext uri="{FF2B5EF4-FFF2-40B4-BE49-F238E27FC236}">
                <a16:creationId xmlns:a16="http://schemas.microsoft.com/office/drawing/2014/main" id="{280F182A-B849-4C91-9D4D-43056CEA75CF}"/>
              </a:ext>
            </a:extLst>
          </p:cNvPr>
          <p:cNvSpPr txBox="1"/>
          <p:nvPr/>
        </p:nvSpPr>
        <p:spPr>
          <a:xfrm>
            <a:off x="3031235" y="2472222"/>
            <a:ext cx="2103120" cy="369332"/>
          </a:xfrm>
          <a:prstGeom prst="rect">
            <a:avLst/>
          </a:prstGeom>
          <a:noFill/>
        </p:spPr>
        <p:txBody>
          <a:bodyPr wrap="square" rtlCol="0">
            <a:spAutoFit/>
          </a:bodyPr>
          <a:lstStyle/>
          <a:p>
            <a:r>
              <a:rPr lang="en-US" dirty="0">
                <a:solidFill>
                  <a:schemeClr val="bg1"/>
                </a:solidFill>
              </a:rPr>
              <a:t>Keep satisfied</a:t>
            </a:r>
          </a:p>
        </p:txBody>
      </p:sp>
      <p:sp>
        <p:nvSpPr>
          <p:cNvPr id="43" name="TextBox 24">
            <a:extLst>
              <a:ext uri="{FF2B5EF4-FFF2-40B4-BE49-F238E27FC236}">
                <a16:creationId xmlns:a16="http://schemas.microsoft.com/office/drawing/2014/main" id="{564ECFF1-64BD-43A6-8BAB-3A041EF7D866}"/>
              </a:ext>
            </a:extLst>
          </p:cNvPr>
          <p:cNvSpPr txBox="1"/>
          <p:nvPr/>
        </p:nvSpPr>
        <p:spPr>
          <a:xfrm>
            <a:off x="2971800" y="4301022"/>
            <a:ext cx="1918716" cy="369332"/>
          </a:xfrm>
          <a:prstGeom prst="rect">
            <a:avLst/>
          </a:prstGeom>
          <a:noFill/>
        </p:spPr>
        <p:txBody>
          <a:bodyPr wrap="square" rtlCol="0">
            <a:spAutoFit/>
          </a:bodyPr>
          <a:lstStyle/>
          <a:p>
            <a:pPr algn="ctr"/>
            <a:r>
              <a:rPr lang="en-US" dirty="0">
                <a:solidFill>
                  <a:schemeClr val="bg1"/>
                </a:solidFill>
              </a:rPr>
              <a:t>Monitor </a:t>
            </a:r>
          </a:p>
        </p:txBody>
      </p:sp>
      <p:sp>
        <p:nvSpPr>
          <p:cNvPr id="44" name="TextBox 25">
            <a:extLst>
              <a:ext uri="{FF2B5EF4-FFF2-40B4-BE49-F238E27FC236}">
                <a16:creationId xmlns:a16="http://schemas.microsoft.com/office/drawing/2014/main" id="{59DC2AC5-311F-43A2-8003-EAB97D64B84F}"/>
              </a:ext>
            </a:extLst>
          </p:cNvPr>
          <p:cNvSpPr txBox="1"/>
          <p:nvPr/>
        </p:nvSpPr>
        <p:spPr>
          <a:xfrm>
            <a:off x="6126480" y="2563342"/>
            <a:ext cx="2084832" cy="369332"/>
          </a:xfrm>
          <a:prstGeom prst="rect">
            <a:avLst/>
          </a:prstGeom>
          <a:noFill/>
        </p:spPr>
        <p:txBody>
          <a:bodyPr wrap="square" rtlCol="0">
            <a:spAutoFit/>
          </a:bodyPr>
          <a:lstStyle/>
          <a:p>
            <a:r>
              <a:rPr lang="en-US" dirty="0">
                <a:solidFill>
                  <a:schemeClr val="bg1"/>
                </a:solidFill>
              </a:rPr>
              <a:t>Manage closely </a:t>
            </a:r>
          </a:p>
        </p:txBody>
      </p:sp>
      <p:sp>
        <p:nvSpPr>
          <p:cNvPr id="45" name="TextBox 28">
            <a:extLst>
              <a:ext uri="{FF2B5EF4-FFF2-40B4-BE49-F238E27FC236}">
                <a16:creationId xmlns:a16="http://schemas.microsoft.com/office/drawing/2014/main" id="{7D370694-0D6D-4621-BAC7-E86D5046DF53}"/>
              </a:ext>
            </a:extLst>
          </p:cNvPr>
          <p:cNvSpPr txBox="1"/>
          <p:nvPr/>
        </p:nvSpPr>
        <p:spPr>
          <a:xfrm>
            <a:off x="6259070" y="4232336"/>
            <a:ext cx="2203704" cy="369332"/>
          </a:xfrm>
          <a:prstGeom prst="rect">
            <a:avLst/>
          </a:prstGeom>
          <a:noFill/>
        </p:spPr>
        <p:txBody>
          <a:bodyPr wrap="square" rtlCol="0">
            <a:spAutoFit/>
          </a:bodyPr>
          <a:lstStyle/>
          <a:p>
            <a:r>
              <a:rPr lang="en-US" dirty="0">
                <a:solidFill>
                  <a:schemeClr val="bg1"/>
                </a:solidFill>
              </a:rPr>
              <a:t>Keep informed </a:t>
            </a:r>
          </a:p>
        </p:txBody>
      </p:sp>
      <p:sp>
        <p:nvSpPr>
          <p:cNvPr id="46" name="TextBox 29">
            <a:extLst>
              <a:ext uri="{FF2B5EF4-FFF2-40B4-BE49-F238E27FC236}">
                <a16:creationId xmlns:a16="http://schemas.microsoft.com/office/drawing/2014/main" id="{1C77A6D8-7346-4E67-ACA0-A41EB5FC5E53}"/>
              </a:ext>
            </a:extLst>
          </p:cNvPr>
          <p:cNvSpPr txBox="1"/>
          <p:nvPr/>
        </p:nvSpPr>
        <p:spPr>
          <a:xfrm>
            <a:off x="6041897" y="1990720"/>
            <a:ext cx="617221" cy="369332"/>
          </a:xfrm>
          <a:prstGeom prst="rect">
            <a:avLst/>
          </a:prstGeom>
          <a:noFill/>
        </p:spPr>
        <p:txBody>
          <a:bodyPr wrap="square" rtlCol="0">
            <a:spAutoFit/>
          </a:bodyPr>
          <a:lstStyle/>
          <a:p>
            <a:r>
              <a:rPr lang="en-US" dirty="0">
                <a:solidFill>
                  <a:schemeClr val="bg1"/>
                </a:solidFill>
              </a:rPr>
              <a:t>A</a:t>
            </a:r>
          </a:p>
        </p:txBody>
      </p:sp>
      <p:sp>
        <p:nvSpPr>
          <p:cNvPr id="47" name="TextBox 33">
            <a:extLst>
              <a:ext uri="{FF2B5EF4-FFF2-40B4-BE49-F238E27FC236}">
                <a16:creationId xmlns:a16="http://schemas.microsoft.com/office/drawing/2014/main" id="{0CAB77D4-33EB-4E06-A000-FB9FD1C5608C}"/>
              </a:ext>
            </a:extLst>
          </p:cNvPr>
          <p:cNvSpPr txBox="1"/>
          <p:nvPr/>
        </p:nvSpPr>
        <p:spPr>
          <a:xfrm>
            <a:off x="4945759" y="2779039"/>
            <a:ext cx="722376" cy="366648"/>
          </a:xfrm>
          <a:prstGeom prst="rect">
            <a:avLst/>
          </a:prstGeom>
          <a:noFill/>
        </p:spPr>
        <p:txBody>
          <a:bodyPr wrap="square" rtlCol="0">
            <a:spAutoFit/>
          </a:bodyPr>
          <a:lstStyle/>
          <a:p>
            <a:r>
              <a:rPr lang="tr-TR" dirty="0">
                <a:solidFill>
                  <a:schemeClr val="bg1"/>
                </a:solidFill>
              </a:rPr>
              <a:t>B</a:t>
            </a:r>
            <a:endParaRPr lang="en-US" dirty="0">
              <a:solidFill>
                <a:schemeClr val="bg1"/>
              </a:solidFill>
            </a:endParaRPr>
          </a:p>
        </p:txBody>
      </p:sp>
      <p:sp>
        <p:nvSpPr>
          <p:cNvPr id="48" name="TextBox 6">
            <a:extLst>
              <a:ext uri="{FF2B5EF4-FFF2-40B4-BE49-F238E27FC236}">
                <a16:creationId xmlns:a16="http://schemas.microsoft.com/office/drawing/2014/main" id="{3C31D8C6-0B9F-45D4-90D4-A6E7CD12AC65}"/>
              </a:ext>
            </a:extLst>
          </p:cNvPr>
          <p:cNvSpPr txBox="1"/>
          <p:nvPr/>
        </p:nvSpPr>
        <p:spPr>
          <a:xfrm>
            <a:off x="3194685" y="2013584"/>
            <a:ext cx="813816" cy="369332"/>
          </a:xfrm>
          <a:prstGeom prst="rect">
            <a:avLst/>
          </a:prstGeom>
          <a:noFill/>
        </p:spPr>
        <p:txBody>
          <a:bodyPr wrap="square" rtlCol="0">
            <a:spAutoFit/>
          </a:bodyPr>
          <a:lstStyle/>
          <a:p>
            <a:r>
              <a:rPr lang="tr-TR" b="1" dirty="0">
                <a:solidFill>
                  <a:schemeClr val="bg1"/>
                </a:solidFill>
              </a:rPr>
              <a:t>G</a:t>
            </a:r>
            <a:endParaRPr lang="en-US" b="1" dirty="0">
              <a:solidFill>
                <a:schemeClr val="bg1"/>
              </a:solidFill>
            </a:endParaRPr>
          </a:p>
        </p:txBody>
      </p:sp>
      <p:sp>
        <p:nvSpPr>
          <p:cNvPr id="49" name="TextBox 33">
            <a:extLst>
              <a:ext uri="{FF2B5EF4-FFF2-40B4-BE49-F238E27FC236}">
                <a16:creationId xmlns:a16="http://schemas.microsoft.com/office/drawing/2014/main" id="{06C2177F-CC91-4485-AFD4-7E15181531DE}"/>
              </a:ext>
            </a:extLst>
          </p:cNvPr>
          <p:cNvSpPr txBox="1"/>
          <p:nvPr/>
        </p:nvSpPr>
        <p:spPr>
          <a:xfrm>
            <a:off x="7982712" y="3731138"/>
            <a:ext cx="722376" cy="366648"/>
          </a:xfrm>
          <a:prstGeom prst="rect">
            <a:avLst/>
          </a:prstGeom>
          <a:noFill/>
        </p:spPr>
        <p:txBody>
          <a:bodyPr wrap="square" rtlCol="0">
            <a:spAutoFit/>
          </a:bodyPr>
          <a:lstStyle/>
          <a:p>
            <a:r>
              <a:rPr lang="tr-TR" dirty="0">
                <a:solidFill>
                  <a:schemeClr val="bg1"/>
                </a:solidFill>
              </a:rPr>
              <a:t>C</a:t>
            </a:r>
            <a:endParaRPr lang="en-US" dirty="0">
              <a:solidFill>
                <a:schemeClr val="bg1"/>
              </a:solidFill>
            </a:endParaRPr>
          </a:p>
        </p:txBody>
      </p:sp>
      <p:sp>
        <p:nvSpPr>
          <p:cNvPr id="50" name="TextBox 34">
            <a:extLst>
              <a:ext uri="{FF2B5EF4-FFF2-40B4-BE49-F238E27FC236}">
                <a16:creationId xmlns:a16="http://schemas.microsoft.com/office/drawing/2014/main" id="{BE65ED5B-9565-4B3A-915E-4FEE8A0906C3}"/>
              </a:ext>
            </a:extLst>
          </p:cNvPr>
          <p:cNvSpPr txBox="1"/>
          <p:nvPr/>
        </p:nvSpPr>
        <p:spPr>
          <a:xfrm>
            <a:off x="6129746" y="3876709"/>
            <a:ext cx="731520" cy="369332"/>
          </a:xfrm>
          <a:prstGeom prst="rect">
            <a:avLst/>
          </a:prstGeom>
          <a:noFill/>
        </p:spPr>
        <p:txBody>
          <a:bodyPr wrap="square" rtlCol="0">
            <a:spAutoFit/>
          </a:bodyPr>
          <a:lstStyle/>
          <a:p>
            <a:r>
              <a:rPr lang="en-US" dirty="0">
                <a:solidFill>
                  <a:schemeClr val="bg1"/>
                </a:solidFill>
              </a:rPr>
              <a:t>F</a:t>
            </a:r>
          </a:p>
        </p:txBody>
      </p:sp>
      <p:sp>
        <p:nvSpPr>
          <p:cNvPr id="51" name="TextBox 6">
            <a:extLst>
              <a:ext uri="{FF2B5EF4-FFF2-40B4-BE49-F238E27FC236}">
                <a16:creationId xmlns:a16="http://schemas.microsoft.com/office/drawing/2014/main" id="{8162B94A-3147-4B0D-BC9B-83DC779FC69F}"/>
              </a:ext>
            </a:extLst>
          </p:cNvPr>
          <p:cNvSpPr txBox="1"/>
          <p:nvPr/>
        </p:nvSpPr>
        <p:spPr>
          <a:xfrm>
            <a:off x="6047450" y="4802558"/>
            <a:ext cx="813816" cy="646331"/>
          </a:xfrm>
          <a:prstGeom prst="rect">
            <a:avLst/>
          </a:prstGeom>
          <a:noFill/>
        </p:spPr>
        <p:txBody>
          <a:bodyPr wrap="square" rtlCol="0">
            <a:spAutoFit/>
          </a:bodyPr>
          <a:lstStyle/>
          <a:p>
            <a:r>
              <a:rPr lang="tr-TR" b="1" dirty="0">
                <a:solidFill>
                  <a:schemeClr val="bg1"/>
                </a:solidFill>
              </a:rPr>
              <a:t>D</a:t>
            </a:r>
          </a:p>
          <a:p>
            <a:endParaRPr lang="tr-TR" b="1" dirty="0">
              <a:solidFill>
                <a:schemeClr val="bg1"/>
              </a:solidFill>
            </a:endParaRPr>
          </a:p>
        </p:txBody>
      </p:sp>
      <p:sp>
        <p:nvSpPr>
          <p:cNvPr id="52" name="TextBox 33">
            <a:extLst>
              <a:ext uri="{FF2B5EF4-FFF2-40B4-BE49-F238E27FC236}">
                <a16:creationId xmlns:a16="http://schemas.microsoft.com/office/drawing/2014/main" id="{0DCC8E96-DB59-45D2-AE84-6D59AD4FDA44}"/>
              </a:ext>
            </a:extLst>
          </p:cNvPr>
          <p:cNvSpPr txBox="1"/>
          <p:nvPr/>
        </p:nvSpPr>
        <p:spPr>
          <a:xfrm>
            <a:off x="4807770" y="3831038"/>
            <a:ext cx="722376" cy="366648"/>
          </a:xfrm>
          <a:prstGeom prst="rect">
            <a:avLst/>
          </a:prstGeom>
          <a:noFill/>
        </p:spPr>
        <p:txBody>
          <a:bodyPr wrap="square" rtlCol="0">
            <a:spAutoFit/>
          </a:bodyPr>
          <a:lstStyle/>
          <a:p>
            <a:r>
              <a:rPr lang="tr-TR" dirty="0">
                <a:solidFill>
                  <a:schemeClr val="bg1"/>
                </a:solidFill>
              </a:rPr>
              <a:t>E</a:t>
            </a:r>
            <a:endParaRPr lang="en-US" dirty="0">
              <a:solidFill>
                <a:schemeClr val="bg1"/>
              </a:solidFill>
            </a:endParaRPr>
          </a:p>
        </p:txBody>
      </p:sp>
    </p:spTree>
    <p:extLst>
      <p:ext uri="{BB962C8B-B14F-4D97-AF65-F5344CB8AC3E}">
        <p14:creationId xmlns:p14="http://schemas.microsoft.com/office/powerpoint/2010/main" val="64278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515D2ED8-5A0F-45FF-8F9C-51E4724C2FB4}"/>
              </a:ext>
            </a:extLst>
          </p:cNvPr>
          <p:cNvSpPr txBox="1">
            <a:spLocks/>
          </p:cNvSpPr>
          <p:nvPr/>
        </p:nvSpPr>
        <p:spPr>
          <a:xfrm>
            <a:off x="1118381" y="601394"/>
            <a:ext cx="72390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R" dirty="0"/>
              <a:t>P</a:t>
            </a:r>
            <a:r>
              <a:rPr lang="tr-TR" dirty="0" err="1"/>
              <a:t>roject</a:t>
            </a:r>
            <a:r>
              <a:rPr lang="en-TR" dirty="0"/>
              <a:t> O</a:t>
            </a:r>
            <a:r>
              <a:rPr lang="tr-TR" dirty="0" err="1"/>
              <a:t>bjectives</a:t>
            </a:r>
            <a:endParaRPr lang="en-TR" dirty="0"/>
          </a:p>
        </p:txBody>
      </p:sp>
      <p:sp>
        <p:nvSpPr>
          <p:cNvPr id="30" name="Isosceles Triangle 3">
            <a:extLst>
              <a:ext uri="{FF2B5EF4-FFF2-40B4-BE49-F238E27FC236}">
                <a16:creationId xmlns:a16="http://schemas.microsoft.com/office/drawing/2014/main" id="{D821A506-DB6A-4E83-A8BF-8A39F5A91738}"/>
              </a:ext>
            </a:extLst>
          </p:cNvPr>
          <p:cNvSpPr/>
          <p:nvPr/>
        </p:nvSpPr>
        <p:spPr>
          <a:xfrm>
            <a:off x="3218688" y="1956816"/>
            <a:ext cx="4809744" cy="3511296"/>
          </a:xfrm>
          <a:prstGeom prst="triangle">
            <a:avLst>
              <a:gd name="adj" fmla="val 49360"/>
            </a:avLst>
          </a:prstGeom>
          <a:solidFill>
            <a:srgbClr val="DE7A47"/>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TextBox 4">
            <a:extLst>
              <a:ext uri="{FF2B5EF4-FFF2-40B4-BE49-F238E27FC236}">
                <a16:creationId xmlns:a16="http://schemas.microsoft.com/office/drawing/2014/main" id="{78B1D851-95E6-4C9C-BA86-2784F482E865}"/>
              </a:ext>
            </a:extLst>
          </p:cNvPr>
          <p:cNvSpPr txBox="1"/>
          <p:nvPr/>
        </p:nvSpPr>
        <p:spPr>
          <a:xfrm>
            <a:off x="4672584" y="3712464"/>
            <a:ext cx="1901952" cy="584775"/>
          </a:xfrm>
          <a:prstGeom prst="rect">
            <a:avLst/>
          </a:prstGeom>
          <a:noFill/>
        </p:spPr>
        <p:txBody>
          <a:bodyPr wrap="square" rtlCol="0">
            <a:spAutoFit/>
          </a:bodyPr>
          <a:lstStyle/>
          <a:p>
            <a:pPr algn="ctr"/>
            <a:r>
              <a:rPr lang="en-US" sz="3200" b="1" dirty="0">
                <a:solidFill>
                  <a:schemeClr val="bg1"/>
                </a:solidFill>
              </a:rPr>
              <a:t>Scope </a:t>
            </a:r>
          </a:p>
        </p:txBody>
      </p:sp>
      <p:sp>
        <p:nvSpPr>
          <p:cNvPr id="54" name="TextBox 5">
            <a:extLst>
              <a:ext uri="{FF2B5EF4-FFF2-40B4-BE49-F238E27FC236}">
                <a16:creationId xmlns:a16="http://schemas.microsoft.com/office/drawing/2014/main" id="{3C897766-E31E-4B97-B68E-4B0EEDA0CC67}"/>
              </a:ext>
            </a:extLst>
          </p:cNvPr>
          <p:cNvSpPr txBox="1"/>
          <p:nvPr/>
        </p:nvSpPr>
        <p:spPr>
          <a:xfrm rot="3332848">
            <a:off x="6310113" y="4169662"/>
            <a:ext cx="2880360" cy="461665"/>
          </a:xfrm>
          <a:prstGeom prst="rect">
            <a:avLst/>
          </a:prstGeom>
          <a:noFill/>
        </p:spPr>
        <p:txBody>
          <a:bodyPr wrap="square" rtlCol="0">
            <a:spAutoFit/>
          </a:bodyPr>
          <a:lstStyle/>
          <a:p>
            <a:r>
              <a:rPr lang="en-US" sz="2400" b="1" dirty="0"/>
              <a:t>Cost </a:t>
            </a:r>
            <a:endParaRPr lang="en-US" b="1" dirty="0"/>
          </a:p>
        </p:txBody>
      </p:sp>
      <p:sp>
        <p:nvSpPr>
          <p:cNvPr id="55" name="TextBox 6">
            <a:extLst>
              <a:ext uri="{FF2B5EF4-FFF2-40B4-BE49-F238E27FC236}">
                <a16:creationId xmlns:a16="http://schemas.microsoft.com/office/drawing/2014/main" id="{B913C76C-1B31-4FB1-BB28-E78D6B65C84A}"/>
              </a:ext>
            </a:extLst>
          </p:cNvPr>
          <p:cNvSpPr txBox="1"/>
          <p:nvPr/>
        </p:nvSpPr>
        <p:spPr>
          <a:xfrm rot="18176891">
            <a:off x="3131265" y="2955646"/>
            <a:ext cx="2578608" cy="400110"/>
          </a:xfrm>
          <a:prstGeom prst="rect">
            <a:avLst/>
          </a:prstGeom>
          <a:noFill/>
        </p:spPr>
        <p:txBody>
          <a:bodyPr wrap="square" rtlCol="0">
            <a:spAutoFit/>
          </a:bodyPr>
          <a:lstStyle/>
          <a:p>
            <a:r>
              <a:rPr lang="en-US" sz="2000" b="1" dirty="0"/>
              <a:t>Performance </a:t>
            </a:r>
          </a:p>
        </p:txBody>
      </p:sp>
      <p:sp>
        <p:nvSpPr>
          <p:cNvPr id="56" name="TextBox 7">
            <a:extLst>
              <a:ext uri="{FF2B5EF4-FFF2-40B4-BE49-F238E27FC236}">
                <a16:creationId xmlns:a16="http://schemas.microsoft.com/office/drawing/2014/main" id="{B3FA5A14-E848-496E-BB4D-34A85A184E3F}"/>
              </a:ext>
            </a:extLst>
          </p:cNvPr>
          <p:cNvSpPr txBox="1"/>
          <p:nvPr/>
        </p:nvSpPr>
        <p:spPr>
          <a:xfrm>
            <a:off x="5221224" y="5718648"/>
            <a:ext cx="2706624" cy="461665"/>
          </a:xfrm>
          <a:prstGeom prst="rect">
            <a:avLst/>
          </a:prstGeom>
          <a:noFill/>
        </p:spPr>
        <p:txBody>
          <a:bodyPr wrap="square" rtlCol="0">
            <a:spAutoFit/>
          </a:bodyPr>
          <a:lstStyle/>
          <a:p>
            <a:r>
              <a:rPr lang="en-US" sz="2400" b="1" dirty="0"/>
              <a:t>Time </a:t>
            </a:r>
          </a:p>
        </p:txBody>
      </p:sp>
      <p:sp>
        <p:nvSpPr>
          <p:cNvPr id="57" name="Right Arrow 8">
            <a:extLst>
              <a:ext uri="{FF2B5EF4-FFF2-40B4-BE49-F238E27FC236}">
                <a16:creationId xmlns:a16="http://schemas.microsoft.com/office/drawing/2014/main" id="{34B28241-F0AE-4A34-85CE-6C3CE6CDB45F}"/>
              </a:ext>
            </a:extLst>
          </p:cNvPr>
          <p:cNvSpPr/>
          <p:nvPr/>
        </p:nvSpPr>
        <p:spPr>
          <a:xfrm>
            <a:off x="8028431" y="3383280"/>
            <a:ext cx="892293" cy="256032"/>
          </a:xfrm>
          <a:prstGeom prst="rightArrow">
            <a:avLst>
              <a:gd name="adj1" fmla="val 20370"/>
              <a:gd name="adj2" fmla="val 83333"/>
            </a:avLst>
          </a:prstGeom>
          <a:solidFill>
            <a:srgbClr val="DE7A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Arrow 9">
            <a:extLst>
              <a:ext uri="{FF2B5EF4-FFF2-40B4-BE49-F238E27FC236}">
                <a16:creationId xmlns:a16="http://schemas.microsoft.com/office/drawing/2014/main" id="{94177D49-5FC0-40CE-884B-4E0BC38D4F42}"/>
              </a:ext>
            </a:extLst>
          </p:cNvPr>
          <p:cNvSpPr/>
          <p:nvPr/>
        </p:nvSpPr>
        <p:spPr>
          <a:xfrm>
            <a:off x="6745206" y="5866429"/>
            <a:ext cx="892293" cy="256032"/>
          </a:xfrm>
          <a:prstGeom prst="rightArrow">
            <a:avLst>
              <a:gd name="adj1" fmla="val 20370"/>
              <a:gd name="adj2" fmla="val 83333"/>
            </a:avLst>
          </a:prstGeom>
          <a:solidFill>
            <a:srgbClr val="DE7A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10">
            <a:extLst>
              <a:ext uri="{FF2B5EF4-FFF2-40B4-BE49-F238E27FC236}">
                <a16:creationId xmlns:a16="http://schemas.microsoft.com/office/drawing/2014/main" id="{B3E479F5-ADDC-4FCF-8DAD-E58BDC51A3AC}"/>
              </a:ext>
            </a:extLst>
          </p:cNvPr>
          <p:cNvSpPr txBox="1"/>
          <p:nvPr/>
        </p:nvSpPr>
        <p:spPr>
          <a:xfrm>
            <a:off x="8920724" y="3316574"/>
            <a:ext cx="1975104" cy="400110"/>
          </a:xfrm>
          <a:prstGeom prst="rect">
            <a:avLst/>
          </a:prstGeom>
          <a:noFill/>
        </p:spPr>
        <p:txBody>
          <a:bodyPr wrap="square" rtlCol="0">
            <a:spAutoFit/>
          </a:bodyPr>
          <a:lstStyle/>
          <a:p>
            <a:r>
              <a:rPr lang="tr-TR" sz="2000" b="1" dirty="0"/>
              <a:t>4</a:t>
            </a:r>
            <a:r>
              <a:rPr lang="en-US" sz="2000" b="1" dirty="0"/>
              <a:t>,000 TL</a:t>
            </a:r>
          </a:p>
        </p:txBody>
      </p:sp>
      <p:sp>
        <p:nvSpPr>
          <p:cNvPr id="60" name="TextBox 11">
            <a:extLst>
              <a:ext uri="{FF2B5EF4-FFF2-40B4-BE49-F238E27FC236}">
                <a16:creationId xmlns:a16="http://schemas.microsoft.com/office/drawing/2014/main" id="{2CEEF7A9-87CA-470A-B48A-00AB9895C18B}"/>
              </a:ext>
            </a:extLst>
          </p:cNvPr>
          <p:cNvSpPr txBox="1"/>
          <p:nvPr/>
        </p:nvSpPr>
        <p:spPr>
          <a:xfrm>
            <a:off x="7815054" y="5794390"/>
            <a:ext cx="1636776" cy="400110"/>
          </a:xfrm>
          <a:prstGeom prst="rect">
            <a:avLst/>
          </a:prstGeom>
          <a:noFill/>
        </p:spPr>
        <p:txBody>
          <a:bodyPr wrap="square" rtlCol="0">
            <a:spAutoFit/>
          </a:bodyPr>
          <a:lstStyle/>
          <a:p>
            <a:r>
              <a:rPr lang="tr-TR" sz="2000" b="1" dirty="0"/>
              <a:t>3 weeks</a:t>
            </a:r>
            <a:endParaRPr lang="en-US" sz="2000" b="1" dirty="0"/>
          </a:p>
        </p:txBody>
      </p:sp>
    </p:spTree>
    <p:extLst>
      <p:ext uri="{BB962C8B-B14F-4D97-AF65-F5344CB8AC3E}">
        <p14:creationId xmlns:p14="http://schemas.microsoft.com/office/powerpoint/2010/main" val="97593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C056A7-DC2D-4568-AAA3-B329508E3ACF}"/>
              </a:ext>
            </a:extLst>
          </p:cNvPr>
          <p:cNvSpPr txBox="1"/>
          <p:nvPr/>
        </p:nvSpPr>
        <p:spPr>
          <a:xfrm>
            <a:off x="130629" y="1153572"/>
            <a:ext cx="3756605"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Environmental Factors: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etin kutusu 2">
            <a:extLst>
              <a:ext uri="{FF2B5EF4-FFF2-40B4-BE49-F238E27FC236}">
                <a16:creationId xmlns:a16="http://schemas.microsoft.com/office/drawing/2014/main" id="{F0CC95A9-C69A-4C68-8BCC-65E631C3EF2B}"/>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57150">
              <a:lnSpc>
                <a:spcPct val="90000"/>
              </a:lnSpc>
              <a:spcAft>
                <a:spcPts val="600"/>
              </a:spcAft>
            </a:pPr>
            <a:r>
              <a:rPr lang="en-US" sz="2000" b="1" dirty="0"/>
              <a:t>Internal</a:t>
            </a:r>
          </a:p>
          <a:p>
            <a:pPr indent="-228600">
              <a:lnSpc>
                <a:spcPct val="90000"/>
              </a:lnSpc>
              <a:spcAft>
                <a:spcPts val="600"/>
              </a:spcAft>
              <a:buFont typeface="Arial" panose="020B0604020202020204" pitchFamily="34" charset="0"/>
              <a:buChar char="•"/>
            </a:pPr>
            <a:r>
              <a:rPr lang="en-US" sz="2000" b="1" dirty="0"/>
              <a:t>Resource availability</a:t>
            </a:r>
            <a:r>
              <a:rPr lang="en-US" sz="2000" dirty="0"/>
              <a:t>; </a:t>
            </a:r>
          </a:p>
          <a:p>
            <a:pPr indent="-228600">
              <a:lnSpc>
                <a:spcPct val="90000"/>
              </a:lnSpc>
              <a:spcAft>
                <a:spcPts val="600"/>
              </a:spcAft>
              <a:buFont typeface="Arial" panose="020B0604020202020204" pitchFamily="34" charset="0"/>
              <a:buChar char="•"/>
            </a:pPr>
            <a:r>
              <a:rPr lang="en-US" sz="2000" dirty="0"/>
              <a:t>contracting and purchasing constraints</a:t>
            </a:r>
          </a:p>
          <a:p>
            <a:pPr marL="0" indent="-228600">
              <a:lnSpc>
                <a:spcPct val="90000"/>
              </a:lnSpc>
              <a:spcAft>
                <a:spcPts val="600"/>
              </a:spcAft>
              <a:buFont typeface="Arial" panose="020B0604020202020204" pitchFamily="34" charset="0"/>
              <a:buChar char="•"/>
            </a:pPr>
            <a:r>
              <a:rPr lang="en-US" sz="2000" dirty="0"/>
              <a:t>Response:</a:t>
            </a:r>
          </a:p>
          <a:p>
            <a:pPr marL="0" indent="-228600">
              <a:lnSpc>
                <a:spcPct val="90000"/>
              </a:lnSpc>
              <a:spcAft>
                <a:spcPts val="600"/>
              </a:spcAft>
              <a:buFont typeface="Arial" panose="020B0604020202020204" pitchFamily="34" charset="0"/>
              <a:buChar char="•"/>
            </a:pPr>
            <a:r>
              <a:rPr lang="en-US" sz="2000" dirty="0"/>
              <a:t>Inform the owners about the budget exactly and explain that there may be extra expenses would be needed.</a:t>
            </a:r>
          </a:p>
        </p:txBody>
      </p:sp>
    </p:spTree>
    <p:extLst>
      <p:ext uri="{BB962C8B-B14F-4D97-AF65-F5344CB8AC3E}">
        <p14:creationId xmlns:p14="http://schemas.microsoft.com/office/powerpoint/2010/main" val="3469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59657" y="1153572"/>
            <a:ext cx="4007615"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Environmental Factors: </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p:cNvSpPr txBox="1"/>
          <p:nvPr/>
        </p:nvSpPr>
        <p:spPr>
          <a:xfrm>
            <a:off x="4447308" y="953293"/>
            <a:ext cx="6906491" cy="5585619"/>
          </a:xfrm>
          <a:prstGeom prst="rect">
            <a:avLst/>
          </a:prstGeom>
        </p:spPr>
        <p:txBody>
          <a:bodyPr vert="horz" lIns="91440" tIns="45720" rIns="91440" bIns="45720" rtlCol="0" anchor="ctr">
            <a:normAutofit/>
          </a:bodyPr>
          <a:lstStyle/>
          <a:p>
            <a:pPr marL="274320" marR="0" lvl="0" indent="-228600" fontAlgn="auto">
              <a:lnSpc>
                <a:spcPct val="90000"/>
              </a:lnSpc>
              <a:spcBef>
                <a:spcPts val="600"/>
              </a:spcBef>
              <a:spcAft>
                <a:spcPts val="0"/>
              </a:spcAft>
              <a:buClr>
                <a:srgbClr val="B13F9A"/>
              </a:buClr>
              <a:buSzPct val="73000"/>
              <a:buFont typeface="Arial" panose="020B0604020202020204" pitchFamily="34" charset="0"/>
              <a:buChar char="•"/>
              <a:tabLst/>
              <a:defRPr/>
            </a:pPr>
            <a:r>
              <a:rPr kumimoji="0" lang="en-US" sz="2000" b="1" i="0" u="none" strike="noStrike" cap="none" spc="0" normalizeH="0" baseline="0" dirty="0">
                <a:ln>
                  <a:noFill/>
                </a:ln>
                <a:effectLst/>
                <a:uLnTx/>
                <a:uFillTx/>
              </a:rPr>
              <a:t>Physical environmental elements;</a:t>
            </a:r>
          </a:p>
          <a:p>
            <a:pPr marL="274320" marR="0" lvl="0" indent="-228600" fontAlgn="auto">
              <a:lnSpc>
                <a:spcPct val="90000"/>
              </a:lnSpc>
              <a:spcBef>
                <a:spcPts val="600"/>
              </a:spcBef>
              <a:spcAft>
                <a:spcPts val="0"/>
              </a:spcAft>
              <a:buClr>
                <a:srgbClr val="B13F9A"/>
              </a:buClr>
              <a:buSzPct val="73000"/>
              <a:buFont typeface="Arial" panose="020B0604020202020204" pitchFamily="34" charset="0"/>
              <a:buChar char="•"/>
              <a:tabLst/>
              <a:defRPr/>
            </a:pPr>
            <a:r>
              <a:rPr kumimoji="0" lang="en-US" sz="2000" b="0" i="0" u="none" strike="noStrike" cap="none" spc="0" normalizeH="0" baseline="0" dirty="0">
                <a:ln>
                  <a:noFill/>
                </a:ln>
                <a:effectLst/>
                <a:uLnTx/>
                <a:uFillTx/>
              </a:rPr>
              <a:t>  weather, traffic issues </a:t>
            </a:r>
          </a:p>
          <a:p>
            <a:pPr marL="0" marR="0" lvl="0" indent="-228600" fontAlgn="auto">
              <a:lnSpc>
                <a:spcPct val="90000"/>
              </a:lnSpc>
              <a:spcBef>
                <a:spcPts val="600"/>
              </a:spcBef>
              <a:spcAft>
                <a:spcPts val="0"/>
              </a:spcAft>
              <a:buClr>
                <a:srgbClr val="B13F9A"/>
              </a:buClr>
              <a:buSzPct val="73000"/>
              <a:buFont typeface="Arial" panose="020B0604020202020204" pitchFamily="34" charset="0"/>
              <a:buChar char="•"/>
              <a:tabLst/>
              <a:defRPr/>
            </a:pPr>
            <a:r>
              <a:rPr kumimoji="0" lang="en-US" sz="2000" b="0" i="0" u="none" strike="noStrike" cap="none" spc="0" normalizeH="0" baseline="0" dirty="0">
                <a:ln>
                  <a:noFill/>
                </a:ln>
                <a:effectLst/>
                <a:uLnTx/>
                <a:uFillTx/>
              </a:rPr>
              <a:t>Response: check the weather news before deciding on the event date.</a:t>
            </a:r>
          </a:p>
          <a:p>
            <a:pPr marL="0" marR="0" lvl="0" indent="-228600" fontAlgn="auto">
              <a:lnSpc>
                <a:spcPct val="90000"/>
              </a:lnSpc>
              <a:spcBef>
                <a:spcPts val="600"/>
              </a:spcBef>
              <a:spcAft>
                <a:spcPts val="0"/>
              </a:spcAft>
              <a:buClr>
                <a:srgbClr val="B13F9A"/>
              </a:buClr>
              <a:buSzPct val="73000"/>
              <a:buFont typeface="Arial" panose="020B0604020202020204" pitchFamily="34" charset="0"/>
              <a:buChar char="•"/>
              <a:tabLst/>
              <a:defRPr/>
            </a:pPr>
            <a:r>
              <a:rPr lang="en-US" sz="2000" dirty="0"/>
              <a:t>Response: Check the traffic map and find the new road map</a:t>
            </a:r>
            <a:endParaRPr kumimoji="0" lang="en-US" sz="2000" b="0" i="0" u="none" strike="noStrike" cap="none" spc="0" normalizeH="0" baseline="0" dirty="0">
              <a:ln>
                <a:noFill/>
              </a:ln>
              <a:effectLst/>
              <a:uLnTx/>
              <a:uFillTx/>
            </a:endParaRPr>
          </a:p>
        </p:txBody>
      </p:sp>
      <p:sp>
        <p:nvSpPr>
          <p:cNvPr id="4" name="TextBox 3"/>
          <p:cNvSpPr txBox="1"/>
          <p:nvPr/>
        </p:nvSpPr>
        <p:spPr>
          <a:xfrm>
            <a:off x="4459730" y="953293"/>
            <a:ext cx="6181344" cy="170816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b="1" dirty="0"/>
              <a:t>Physical environment:</a:t>
            </a:r>
          </a:p>
          <a:p>
            <a:pPr>
              <a:spcAft>
                <a:spcPts val="600"/>
              </a:spcAft>
            </a:pPr>
            <a:r>
              <a:rPr lang="en-US" sz="2000" dirty="0"/>
              <a:t>As we organize outdoors, we must take into account the weather conditions and inform participants according to the weather. (Announce in an email that you would be better off bringing sunscreen or umbrellas with you.)</a:t>
            </a:r>
          </a:p>
        </p:txBody>
      </p:sp>
    </p:spTree>
    <p:extLst>
      <p:ext uri="{BB962C8B-B14F-4D97-AF65-F5344CB8AC3E}">
        <p14:creationId xmlns:p14="http://schemas.microsoft.com/office/powerpoint/2010/main" val="163388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a:extLst>
              <a:ext uri="{FF2B5EF4-FFF2-40B4-BE49-F238E27FC236}">
                <a16:creationId xmlns:a16="http://schemas.microsoft.com/office/drawing/2014/main" id="{81B3B553-B32A-45C6-B95F-EFA4E8FCCA14}"/>
              </a:ext>
            </a:extLst>
          </p:cNvPr>
          <p:cNvSpPr>
            <a:spLocks noGrp="1"/>
          </p:cNvSpPr>
          <p:nvPr>
            <p:ph type="title"/>
          </p:nvPr>
        </p:nvSpPr>
        <p:spPr>
          <a:xfrm>
            <a:off x="1115568" y="509521"/>
            <a:ext cx="10232136" cy="1014984"/>
          </a:xfrm>
        </p:spPr>
        <p:txBody>
          <a:bodyPr>
            <a:normAutofit fontScale="90000"/>
          </a:bodyPr>
          <a:lstStyle/>
          <a:p>
            <a:r>
              <a:rPr lang="en-US" sz="4000" b="1" dirty="0"/>
              <a:t>Integration </a:t>
            </a:r>
            <a:r>
              <a:rPr lang="tr-TR" sz="4000" b="1" dirty="0"/>
              <a:t>M</a:t>
            </a:r>
            <a:r>
              <a:rPr lang="en-US" sz="4000" b="1" dirty="0" err="1"/>
              <a:t>anagement</a:t>
            </a:r>
            <a:r>
              <a:rPr lang="en-US" sz="4000" b="1" dirty="0"/>
              <a:t> </a:t>
            </a:r>
            <a:r>
              <a:rPr lang="tr-TR" sz="4000" b="1" dirty="0"/>
              <a:t>P</a:t>
            </a:r>
            <a:r>
              <a:rPr lang="en-US" sz="4000" b="1" dirty="0" err="1"/>
              <a:t>lan</a:t>
            </a:r>
            <a:r>
              <a:rPr lang="en-US" sz="4000" b="1" dirty="0"/>
              <a:t> </a:t>
            </a:r>
            <a:br>
              <a:rPr lang="en-US" sz="3100" b="1" dirty="0"/>
            </a:br>
            <a:endParaRPr lang="ar-SA" sz="3100" dirty="0"/>
          </a:p>
        </p:txBody>
      </p:sp>
      <p:sp>
        <p:nvSpPr>
          <p:cNvPr id="21" name="Rectangle 20">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عنصر نائب للمحتوى 2">
            <a:extLst>
              <a:ext uri="{FF2B5EF4-FFF2-40B4-BE49-F238E27FC236}">
                <a16:creationId xmlns:a16="http://schemas.microsoft.com/office/drawing/2014/main" id="{9F5D685D-B2CF-4A24-86D7-F8EECE059989}"/>
              </a:ext>
            </a:extLst>
          </p:cNvPr>
          <p:cNvGraphicFramePr>
            <a:graphicFrameLocks noGrp="1"/>
          </p:cNvGraphicFramePr>
          <p:nvPr>
            <p:ph idx="1"/>
            <p:extLst>
              <p:ext uri="{D42A27DB-BD31-4B8C-83A1-F6EECF244321}">
                <p14:modId xmlns:p14="http://schemas.microsoft.com/office/powerpoint/2010/main" val="1660135469"/>
              </p:ext>
            </p:extLst>
          </p:nvPr>
        </p:nvGraphicFramePr>
        <p:xfrm>
          <a:off x="466344" y="1524505"/>
          <a:ext cx="11327952" cy="4675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199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E2E64-EE1F-4A8E-8E80-1BEB95E50795}"/>
              </a:ext>
            </a:extLst>
          </p:cNvPr>
          <p:cNvSpPr>
            <a:spLocks noGrp="1"/>
          </p:cNvSpPr>
          <p:nvPr>
            <p:ph type="title"/>
          </p:nvPr>
        </p:nvSpPr>
        <p:spPr>
          <a:xfrm>
            <a:off x="774090" y="1112969"/>
            <a:ext cx="4369858" cy="4166010"/>
          </a:xfrm>
        </p:spPr>
        <p:txBody>
          <a:bodyPr>
            <a:normAutofit/>
          </a:bodyPr>
          <a:lstStyle/>
          <a:p>
            <a:r>
              <a:rPr lang="en-US" b="1" dirty="0">
                <a:solidFill>
                  <a:srgbClr val="FFFFFF"/>
                </a:solidFill>
              </a:rPr>
              <a:t>Integration </a:t>
            </a:r>
            <a:r>
              <a:rPr lang="tr-TR" b="1" dirty="0">
                <a:solidFill>
                  <a:srgbClr val="FFFFFF"/>
                </a:solidFill>
              </a:rPr>
              <a:t>M</a:t>
            </a:r>
            <a:r>
              <a:rPr lang="en-US" b="1" dirty="0" err="1">
                <a:solidFill>
                  <a:srgbClr val="FFFFFF"/>
                </a:solidFill>
              </a:rPr>
              <a:t>anagement</a:t>
            </a:r>
            <a:r>
              <a:rPr lang="en-US" b="1" dirty="0">
                <a:solidFill>
                  <a:srgbClr val="FFFFFF"/>
                </a:solidFill>
              </a:rPr>
              <a:t> </a:t>
            </a:r>
            <a:r>
              <a:rPr lang="tr-TR" b="1" dirty="0">
                <a:solidFill>
                  <a:srgbClr val="FFFFFF"/>
                </a:solidFill>
              </a:rPr>
              <a:t>P</a:t>
            </a:r>
            <a:r>
              <a:rPr lang="en-US" b="1" dirty="0" err="1">
                <a:solidFill>
                  <a:srgbClr val="FFFFFF"/>
                </a:solidFill>
              </a:rPr>
              <a:t>lan</a:t>
            </a:r>
            <a:endParaRPr lang="en-US" dirty="0">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EB50E34A-0ED6-46FC-B2D9-9666D4C448E4}"/>
              </a:ext>
            </a:extLst>
          </p:cNvPr>
          <p:cNvSpPr>
            <a:spLocks noGrp="1"/>
          </p:cNvSpPr>
          <p:nvPr>
            <p:ph idx="1"/>
          </p:nvPr>
        </p:nvSpPr>
        <p:spPr>
          <a:xfrm>
            <a:off x="6413576" y="1011045"/>
            <a:ext cx="5481711" cy="5437875"/>
          </a:xfrm>
        </p:spPr>
        <p:txBody>
          <a:bodyPr anchor="t">
            <a:normAutofit/>
          </a:bodyPr>
          <a:lstStyle/>
          <a:p>
            <a:r>
              <a:rPr lang="tr-TR" dirty="0"/>
              <a:t>D</a:t>
            </a:r>
            <a:r>
              <a:rPr lang="en-US" dirty="0" err="1"/>
              <a:t>etermine</a:t>
            </a:r>
            <a:r>
              <a:rPr lang="en-US" dirty="0"/>
              <a:t> the problem </a:t>
            </a:r>
            <a:endParaRPr lang="tr-TR" dirty="0"/>
          </a:p>
          <a:p>
            <a:r>
              <a:rPr lang="tr-TR" dirty="0"/>
              <a:t>D</a:t>
            </a:r>
            <a:r>
              <a:rPr lang="en-US" dirty="0" err="1"/>
              <a:t>iscuss</a:t>
            </a:r>
            <a:r>
              <a:rPr lang="en-US" dirty="0"/>
              <a:t> the possible solutions </a:t>
            </a:r>
            <a:endParaRPr lang="tr-TR" dirty="0"/>
          </a:p>
          <a:p>
            <a:r>
              <a:rPr lang="tr-TR" dirty="0"/>
              <a:t>C</a:t>
            </a:r>
            <a:r>
              <a:rPr lang="en-US" dirty="0"/>
              <a:t>heck the solutions whether is every manager is okay with it </a:t>
            </a:r>
            <a:endParaRPr lang="tr-TR" dirty="0"/>
          </a:p>
          <a:p>
            <a:r>
              <a:rPr lang="tr-TR" dirty="0"/>
              <a:t>D</a:t>
            </a:r>
            <a:r>
              <a:rPr lang="en-US" dirty="0"/>
              <a:t>o the necessary tests to check the solution on it is working as intended or not </a:t>
            </a:r>
            <a:endParaRPr lang="tr-TR" dirty="0"/>
          </a:p>
          <a:p>
            <a:r>
              <a:rPr lang="tr-TR" dirty="0"/>
              <a:t>M</a:t>
            </a:r>
            <a:r>
              <a:rPr lang="en-US" dirty="0" err="1"/>
              <a:t>ake</a:t>
            </a:r>
            <a:r>
              <a:rPr lang="en-US" dirty="0"/>
              <a:t> another meeting with the project leader and present the changes</a:t>
            </a:r>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4861305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975</TotalTime>
  <Words>1211</Words>
  <Application>Microsoft Office PowerPoint</Application>
  <PresentationFormat>Geniş ekran</PresentationFormat>
  <Paragraphs>464</Paragraphs>
  <Slides>22</Slides>
  <Notes>22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Arial</vt:lpstr>
      <vt:lpstr>Calibri</vt:lpstr>
      <vt:lpstr>Calibri Light</vt:lpstr>
      <vt:lpstr>Trebuchet MS</vt:lpstr>
      <vt:lpstr>Office Teması</vt:lpstr>
      <vt:lpstr>PowerPoint Sunusu</vt:lpstr>
      <vt:lpstr>General Information</vt:lpstr>
      <vt:lpstr>Stakeholders</vt:lpstr>
      <vt:lpstr>PowerPoint Sunusu</vt:lpstr>
      <vt:lpstr>PowerPoint Sunusu</vt:lpstr>
      <vt:lpstr>PowerPoint Sunusu</vt:lpstr>
      <vt:lpstr>PowerPoint Sunusu</vt:lpstr>
      <vt:lpstr>Integration Management Plan  </vt:lpstr>
      <vt:lpstr>Integration Management Plan</vt:lpstr>
      <vt:lpstr>PowerPoint Sunusu</vt:lpstr>
      <vt:lpstr>PowerPoint Sunusu</vt:lpstr>
      <vt:lpstr>PowerPoint Sunusu</vt:lpstr>
      <vt:lpstr>PowerPoint Sunusu</vt:lpstr>
      <vt:lpstr>PowerPoint Sunusu</vt:lpstr>
      <vt:lpstr>Time Management</vt:lpstr>
      <vt:lpstr>Cost Management Plan</vt:lpstr>
      <vt:lpstr>PowerPoint Sunusu</vt:lpstr>
      <vt:lpstr>PowerPoint Sunusu</vt:lpstr>
      <vt:lpstr>Resource Management Plan</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Nilay Özkan</dc:creator>
  <cp:lastModifiedBy>Aleyna  Kaya</cp:lastModifiedBy>
  <cp:revision>103</cp:revision>
  <dcterms:created xsi:type="dcterms:W3CDTF">2021-05-11T09:44:27Z</dcterms:created>
  <dcterms:modified xsi:type="dcterms:W3CDTF">2021-12-09T16:10:00Z</dcterms:modified>
</cp:coreProperties>
</file>